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6" r:id="rId9"/>
    <p:sldId id="277" r:id="rId10"/>
    <p:sldId id="278" r:id="rId11"/>
    <p:sldId id="279" r:id="rId12"/>
    <p:sldId id="280" r:id="rId13"/>
    <p:sldId id="282" r:id="rId14"/>
    <p:sldId id="283" r:id="rId15"/>
    <p:sldId id="286" r:id="rId16"/>
    <p:sldId id="287" r:id="rId17"/>
    <p:sldId id="263" r:id="rId18"/>
    <p:sldId id="264" r:id="rId19"/>
    <p:sldId id="265" r:id="rId20"/>
    <p:sldId id="270" r:id="rId21"/>
    <p:sldId id="269" r:id="rId22"/>
    <p:sldId id="271" r:id="rId23"/>
    <p:sldId id="273" r:id="rId24"/>
    <p:sldId id="274" r:id="rId25"/>
    <p:sldId id="275" r:id="rId26"/>
    <p:sldId id="266" r:id="rId27"/>
    <p:sldId id="272" r:id="rId28"/>
    <p:sldId id="267" r:id="rId29"/>
    <p:sldId id="268" r:id="rId30"/>
    <p:sldId id="281" r:id="rId31"/>
    <p:sldId id="284" r:id="rId32"/>
    <p:sldId id="28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09"/>
    <p:restoredTop sz="92744"/>
  </p:normalViewPr>
  <p:slideViewPr>
    <p:cSldViewPr snapToGrid="0" snapToObjects="1">
      <p:cViewPr varScale="1">
        <p:scale>
          <a:sx n="120" d="100"/>
          <a:sy n="120" d="100"/>
        </p:scale>
        <p:origin x="208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A6C8B-001F-BF44-9456-63BC11C35F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74F9C6-1A52-6F4C-AD62-5714E479CF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84270-3ACD-8E4D-84A4-7B52CF3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6/12/19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AE024-FDFB-C34D-B660-02BC18083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CA2F1-6EB3-7C4C-ADF9-57BD04BA7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131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6FFD8-13CD-084B-A016-EBDDE45C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CAC6FE-502D-964D-A2C8-06FF6128C8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BF048-DE6F-C24B-9A07-379FABD90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6/12/19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CC05B-D1CC-6F4D-8FE3-51555CEC2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98565-9499-3E48-AF99-B0566CA13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24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CDC8F9-BFD0-B943-9B74-A836DD5757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7B124-6DC7-AD40-885C-AA5C1BD5A7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893A5-5A87-9E4B-8732-99F101FB9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6/12/19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E6B18-3E17-F448-B3D4-D48E870C3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01DDF-6EC5-AC42-BC6F-8B316F641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974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B3CCA-9FF2-3F40-AE08-11E312A09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FB081-7F70-104A-9BF0-D200DD891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21195-D18F-974A-987B-41DBBE4CD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6/12/19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CF92E-03D0-8444-A8FC-4D9847678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DC8FE-25BA-1F43-BD5F-F97797BF1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25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D22A8-96D7-8E42-8D3A-FB6C285B1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09A4D-3C58-084D-BD87-952051CF3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D7D72-1C31-564A-8EE1-54F641430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6/12/19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79575-0A49-284F-A76B-31B7B7FD8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21825-E005-4E49-AD80-26D364C80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865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2E7FD-D2DA-7D45-9140-FAD86C26F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9D777-67B6-C340-861F-2232987659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5972CB-770C-714B-B97D-29FBCC131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FCB4DA-6C37-224A-9679-CA82ABC24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6/12/19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30EA85-63CD-874A-81E8-EB49A214A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E19001-0FC7-7E49-805B-8D60B7A1F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88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6324-FA49-AD47-BA5E-594E9F8ED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44455-765B-D44A-B1C0-C7A992ED4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08C14-3FC4-CC42-9657-F9005466A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AD625D-CC94-6848-B5AB-1AA4553C35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8C3EA4-97DB-8444-86A6-91DCAAB068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062C26-695F-6F43-B216-D1821766C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6/12/19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4A85E7-FFF7-7F42-990F-FEEA9C8E6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2F9035-3B0B-5649-BC40-6D17B1BC0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42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FB4BA-C91E-CE4A-A9EE-DAD137819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C451DD-9B9C-534E-B3FE-51DBF0E52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6/12/19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DD2BFA-25B3-E24B-92C4-4A61F7B5E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76A68B-34F7-DA4F-A001-07395BC4F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24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46AB0-7CEE-E144-9112-97007AB47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6/12/19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AF2C-078B-6449-9687-D4EC1C492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EFF76-2617-3045-82A4-BCA4E03E2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07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B0A72-EDC7-6E44-A038-7AA0FC7FB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BBA19-812B-7A40-9A7C-3799AFE8F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AF5AE3-027A-F646-AF04-56CC70BCE9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C2E16B-B610-594C-85C0-5F7270C47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6/12/19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66051E-179F-1B41-BD5B-B898D2FCC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9D9A44-36B4-E648-A90D-A414A74F8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71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4E256-82A9-1641-8AFB-BD4484DC1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61919A-4EC0-AF45-922B-42DF1F50FE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4F0C95-DD58-B148-9FD0-6E189E4E73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80D6D2-2BAE-4B4B-9E67-769760ABA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6/12/19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E0EF85-336D-C94F-982E-E91917CC4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36FF69-BE5C-A04F-8BBC-259430A9A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90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8D8C73-3EF7-534B-A6D1-3D11770AA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6BDEE-9E24-7C49-AC3E-9ECABBBBB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6BE4A-40D5-5548-9698-8E1557A230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9C4FD-202A-574D-A577-0DF627027773}" type="datetimeFigureOut">
              <a:t>6/12/19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6464A-BC78-3140-B923-6B88B9A6D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89E04-3826-D44D-A065-12CCFCEC21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52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Relationship Id="rId9" Type="http://schemas.openxmlformats.org/officeDocument/2006/relationships/image" Target="../media/image11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5CBBBF-13EC-F94B-A439-16AFC00A8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5456" y="5480304"/>
            <a:ext cx="2066544" cy="137769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797D62-A1FC-E040-A4F5-C2E352B10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552" y="586232"/>
            <a:ext cx="5892800" cy="5283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75095D-E8A2-1540-A918-A4561661F79B}"/>
              </a:ext>
            </a:extLst>
          </p:cNvPr>
          <p:cNvSpPr/>
          <p:nvPr/>
        </p:nvSpPr>
        <p:spPr>
          <a:xfrm>
            <a:off x="2880360" y="4110518"/>
            <a:ext cx="5696712" cy="153792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15975D-0571-1646-935C-E3C48518E973}"/>
              </a:ext>
            </a:extLst>
          </p:cNvPr>
          <p:cNvSpPr/>
          <p:nvPr/>
        </p:nvSpPr>
        <p:spPr>
          <a:xfrm>
            <a:off x="2880360" y="3291840"/>
            <a:ext cx="5696712" cy="76809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2402F2-8869-4043-BDBD-0B3211748EA6}"/>
              </a:ext>
            </a:extLst>
          </p:cNvPr>
          <p:cNvSpPr/>
          <p:nvPr/>
        </p:nvSpPr>
        <p:spPr>
          <a:xfrm>
            <a:off x="4754880" y="988568"/>
            <a:ext cx="1920240" cy="21549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4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7FD363-B852-224A-95BD-B2F426234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E07222-FAD7-084C-9B9D-F1446E2E1CBC}"/>
              </a:ext>
            </a:extLst>
          </p:cNvPr>
          <p:cNvSpPr/>
          <p:nvPr/>
        </p:nvSpPr>
        <p:spPr>
          <a:xfrm>
            <a:off x="1028865" y="4093029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BEE592-2249-1F44-BC11-59BB8A59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288471"/>
            <a:ext cx="3951844" cy="32602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F36C00-7839-EE4C-9D22-B402188E680A}"/>
              </a:ext>
            </a:extLst>
          </p:cNvPr>
          <p:cNvSpPr txBox="1"/>
          <p:nvPr/>
        </p:nvSpPr>
        <p:spPr>
          <a:xfrm>
            <a:off x="4025245" y="635514"/>
            <a:ext cx="838446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Docker Apache HTTPD</a:t>
            </a:r>
            <a:endParaRPr lang="en-US" sz="3600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rgbClr val="FFFF00"/>
              </a:solidFill>
            </a:endParaRPr>
          </a:p>
          <a:p>
            <a:r>
              <a:rPr lang="en-US" sz="540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rgbClr val="FFFF00"/>
                </a:solidFill>
              </a:rPr>
              <a:t>Tạo và chạy container HTTPD</a:t>
            </a:r>
          </a:p>
        </p:txBody>
      </p:sp>
    </p:spTree>
    <p:extLst>
      <p:ext uri="{BB962C8B-B14F-4D97-AF65-F5344CB8AC3E}">
        <p14:creationId xmlns:p14="http://schemas.microsoft.com/office/powerpoint/2010/main" val="3636975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7FD363-B852-224A-95BD-B2F426234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E07222-FAD7-084C-9B9D-F1446E2E1CBC}"/>
              </a:ext>
            </a:extLst>
          </p:cNvPr>
          <p:cNvSpPr/>
          <p:nvPr/>
        </p:nvSpPr>
        <p:spPr>
          <a:xfrm>
            <a:off x="1028865" y="4093029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BEE592-2249-1F44-BC11-59BB8A59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288471"/>
            <a:ext cx="3951844" cy="32602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F36C00-7839-EE4C-9D22-B402188E680A}"/>
              </a:ext>
            </a:extLst>
          </p:cNvPr>
          <p:cNvSpPr txBox="1"/>
          <p:nvPr/>
        </p:nvSpPr>
        <p:spPr>
          <a:xfrm>
            <a:off x="4025245" y="635514"/>
            <a:ext cx="838446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Docker MySQL</a:t>
            </a:r>
            <a:endParaRPr lang="en-US" sz="3600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rgbClr val="FFFF00"/>
              </a:solidFill>
            </a:endParaRPr>
          </a:p>
          <a:p>
            <a:r>
              <a:rPr lang="en-US" sz="540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rgbClr val="FFFF00"/>
                </a:solidFill>
              </a:rPr>
              <a:t>Tạo và chạy container MySQL</a:t>
            </a:r>
          </a:p>
        </p:txBody>
      </p:sp>
    </p:spTree>
    <p:extLst>
      <p:ext uri="{BB962C8B-B14F-4D97-AF65-F5344CB8AC3E}">
        <p14:creationId xmlns:p14="http://schemas.microsoft.com/office/powerpoint/2010/main" val="1414221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7FD363-B852-224A-95BD-B2F426234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E07222-FAD7-084C-9B9D-F1446E2E1CBC}"/>
              </a:ext>
            </a:extLst>
          </p:cNvPr>
          <p:cNvSpPr/>
          <p:nvPr/>
        </p:nvSpPr>
        <p:spPr>
          <a:xfrm>
            <a:off x="1028865" y="4093029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BEE592-2249-1F44-BC11-59BB8A59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288471"/>
            <a:ext cx="3951844" cy="32602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F36C00-7839-EE4C-9D22-B402188E680A}"/>
              </a:ext>
            </a:extLst>
          </p:cNvPr>
          <p:cNvSpPr txBox="1"/>
          <p:nvPr/>
        </p:nvSpPr>
        <p:spPr>
          <a:xfrm>
            <a:off x="4025245" y="635514"/>
            <a:ext cx="838446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Docker WordPress</a:t>
            </a:r>
          </a:p>
          <a:p>
            <a:r>
              <a:rPr lang="en-US" sz="540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rgbClr val="FFFF00"/>
                </a:solidFill>
              </a:rPr>
              <a:t>Chạy WordPress trên Docker</a:t>
            </a:r>
          </a:p>
        </p:txBody>
      </p:sp>
    </p:spTree>
    <p:extLst>
      <p:ext uri="{BB962C8B-B14F-4D97-AF65-F5344CB8AC3E}">
        <p14:creationId xmlns:p14="http://schemas.microsoft.com/office/powerpoint/2010/main" val="971626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7FD363-B852-224A-95BD-B2F426234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E07222-FAD7-084C-9B9D-F1446E2E1CBC}"/>
              </a:ext>
            </a:extLst>
          </p:cNvPr>
          <p:cNvSpPr/>
          <p:nvPr/>
        </p:nvSpPr>
        <p:spPr>
          <a:xfrm>
            <a:off x="1028865" y="4093029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BEE592-2249-1F44-BC11-59BB8A59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288471"/>
            <a:ext cx="3951844" cy="32602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F36C00-7839-EE4C-9D22-B402188E680A}"/>
              </a:ext>
            </a:extLst>
          </p:cNvPr>
          <p:cNvSpPr txBox="1"/>
          <p:nvPr/>
        </p:nvSpPr>
        <p:spPr>
          <a:xfrm>
            <a:off x="4025245" y="635514"/>
            <a:ext cx="8384469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Giám sát, tra cứu Docker</a:t>
            </a:r>
          </a:p>
          <a:p>
            <a:r>
              <a:rPr lang="en-US" sz="540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rgbClr val="FFFF00"/>
                </a:solidFill>
              </a:rPr>
              <a:t>docker inspect</a:t>
            </a:r>
          </a:p>
          <a:p>
            <a:r>
              <a:rPr lang="en-US" sz="540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rgbClr val="FFFF00"/>
                </a:solidFill>
              </a:rPr>
              <a:t>docker log</a:t>
            </a:r>
          </a:p>
          <a:p>
            <a:r>
              <a:rPr lang="en-US" sz="540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rgbClr val="FFFF00"/>
                </a:solidFill>
              </a:rPr>
              <a:t>docker stats</a:t>
            </a:r>
          </a:p>
        </p:txBody>
      </p:sp>
    </p:spTree>
    <p:extLst>
      <p:ext uri="{BB962C8B-B14F-4D97-AF65-F5344CB8AC3E}">
        <p14:creationId xmlns:p14="http://schemas.microsoft.com/office/powerpoint/2010/main" val="2291433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7FD363-B852-224A-95BD-B2F426234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E07222-FAD7-084C-9B9D-F1446E2E1CBC}"/>
              </a:ext>
            </a:extLst>
          </p:cNvPr>
          <p:cNvSpPr/>
          <p:nvPr/>
        </p:nvSpPr>
        <p:spPr>
          <a:xfrm>
            <a:off x="1028865" y="4093029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BEE592-2249-1F44-BC11-59BB8A59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288471"/>
            <a:ext cx="3951844" cy="32602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F36C00-7839-EE4C-9D22-B402188E680A}"/>
              </a:ext>
            </a:extLst>
          </p:cNvPr>
          <p:cNvSpPr txBox="1"/>
          <p:nvPr/>
        </p:nvSpPr>
        <p:spPr>
          <a:xfrm>
            <a:off x="4025245" y="635514"/>
            <a:ext cx="8384469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Xây dựng Image</a:t>
            </a:r>
          </a:p>
          <a:p>
            <a:r>
              <a:rPr lang="en-US" sz="540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rgbClr val="FFFF00"/>
                </a:solidFill>
              </a:rPr>
              <a:t>Dockerfile</a:t>
            </a:r>
          </a:p>
          <a:p>
            <a:r>
              <a:rPr lang="en-US" sz="540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rgbClr val="FFFF00"/>
                </a:solidFill>
              </a:rPr>
              <a:t>docker build</a:t>
            </a:r>
          </a:p>
        </p:txBody>
      </p:sp>
    </p:spTree>
    <p:extLst>
      <p:ext uri="{BB962C8B-B14F-4D97-AF65-F5344CB8AC3E}">
        <p14:creationId xmlns:p14="http://schemas.microsoft.com/office/powerpoint/2010/main" val="3066380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7FD363-B852-224A-95BD-B2F426234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E07222-FAD7-084C-9B9D-F1446E2E1CBC}"/>
              </a:ext>
            </a:extLst>
          </p:cNvPr>
          <p:cNvSpPr/>
          <p:nvPr/>
        </p:nvSpPr>
        <p:spPr>
          <a:xfrm>
            <a:off x="1028865" y="4093029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BEE592-2249-1F44-BC11-59BB8A59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288471"/>
            <a:ext cx="3951844" cy="32602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F36C00-7839-EE4C-9D22-B402188E680A}"/>
              </a:ext>
            </a:extLst>
          </p:cNvPr>
          <p:cNvSpPr txBox="1"/>
          <p:nvPr/>
        </p:nvSpPr>
        <p:spPr>
          <a:xfrm>
            <a:off x="4025245" y="635514"/>
            <a:ext cx="8384469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Lệnh </a:t>
            </a:r>
            <a:r>
              <a:rPr lang="en-US" sz="66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docker-compose</a:t>
            </a:r>
          </a:p>
          <a:p>
            <a:r>
              <a:rPr lang="en-US" sz="540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rgbClr val="FFFF00"/>
                </a:solidFill>
              </a:rPr>
              <a:t>docker-compose.yml</a:t>
            </a:r>
          </a:p>
        </p:txBody>
      </p:sp>
    </p:spTree>
    <p:extLst>
      <p:ext uri="{BB962C8B-B14F-4D97-AF65-F5344CB8AC3E}">
        <p14:creationId xmlns:p14="http://schemas.microsoft.com/office/powerpoint/2010/main" val="3197384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7FD363-B852-224A-95BD-B2F426234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E07222-FAD7-084C-9B9D-F1446E2E1CBC}"/>
              </a:ext>
            </a:extLst>
          </p:cNvPr>
          <p:cNvSpPr/>
          <p:nvPr/>
        </p:nvSpPr>
        <p:spPr>
          <a:xfrm>
            <a:off x="1028865" y="4093029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BEE592-2249-1F44-BC11-59BB8A59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288471"/>
            <a:ext cx="3951844" cy="32602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F36C00-7839-EE4C-9D22-B402188E680A}"/>
              </a:ext>
            </a:extLst>
          </p:cNvPr>
          <p:cNvSpPr txBox="1"/>
          <p:nvPr/>
        </p:nvSpPr>
        <p:spPr>
          <a:xfrm>
            <a:off x="4025245" y="635514"/>
            <a:ext cx="7861955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Proxy Server</a:t>
            </a:r>
            <a:endParaRPr lang="en-US" sz="660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880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rgbClr val="FFFF00"/>
                </a:solidFill>
              </a:rPr>
              <a:t>HAProxy</a:t>
            </a:r>
          </a:p>
        </p:txBody>
      </p:sp>
    </p:spTree>
    <p:extLst>
      <p:ext uri="{BB962C8B-B14F-4D97-AF65-F5344CB8AC3E}">
        <p14:creationId xmlns:p14="http://schemas.microsoft.com/office/powerpoint/2010/main" val="2015793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F167-A699-F445-84CE-A0A834C88806}"/>
              </a:ext>
            </a:extLst>
          </p:cNvPr>
          <p:cNvSpPr/>
          <p:nvPr/>
        </p:nvSpPr>
        <p:spPr>
          <a:xfrm>
            <a:off x="825673" y="586894"/>
            <a:ext cx="11122058" cy="50292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7651-C984-A342-BD73-D83B330BE5BE}"/>
              </a:ext>
            </a:extLst>
          </p:cNvPr>
          <p:cNvSpPr/>
          <p:nvPr/>
        </p:nvSpPr>
        <p:spPr>
          <a:xfrm>
            <a:off x="6140819" y="5394564"/>
            <a:ext cx="961534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D3206-A841-144B-AB5C-D007BD5EDC93}"/>
              </a:ext>
            </a:extLst>
          </p:cNvPr>
          <p:cNvSpPr/>
          <p:nvPr/>
        </p:nvSpPr>
        <p:spPr>
          <a:xfrm flipV="1">
            <a:off x="1446270" y="4098378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3A179-7938-1A46-AD71-17663FEFF4CA}"/>
              </a:ext>
            </a:extLst>
          </p:cNvPr>
          <p:cNvSpPr txBox="1"/>
          <p:nvPr/>
        </p:nvSpPr>
        <p:spPr>
          <a:xfrm>
            <a:off x="1644232" y="4090604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bridge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2BBA7E-AE2D-B745-B4D0-38EFC94CB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001" y="3263278"/>
            <a:ext cx="996183" cy="32663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FC2925-F306-E847-B462-AE0871BF3C9D}"/>
              </a:ext>
            </a:extLst>
          </p:cNvPr>
          <p:cNvCxnSpPr>
            <a:stCxn id="7" idx="2"/>
          </p:cNvCxnSpPr>
          <p:nvPr/>
        </p:nvCxnSpPr>
        <p:spPr>
          <a:xfrm>
            <a:off x="6621586" y="5837624"/>
            <a:ext cx="0" cy="466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3EACE5F-F75D-B94F-ABC6-7EADDC7945FC}"/>
              </a:ext>
            </a:extLst>
          </p:cNvPr>
          <p:cNvSpPr txBox="1"/>
          <p:nvPr/>
        </p:nvSpPr>
        <p:spPr>
          <a:xfrm>
            <a:off x="6621586" y="5935216"/>
            <a:ext cx="2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127.0.0.1 </a:t>
            </a:r>
          </a:p>
          <a:p>
            <a:r>
              <a:rPr lang="en-US"/>
              <a:t>localhost</a:t>
            </a:r>
          </a:p>
        </p:txBody>
      </p:sp>
    </p:spTree>
    <p:extLst>
      <p:ext uri="{BB962C8B-B14F-4D97-AF65-F5344CB8AC3E}">
        <p14:creationId xmlns:p14="http://schemas.microsoft.com/office/powerpoint/2010/main" val="3704792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F167-A699-F445-84CE-A0A834C88806}"/>
              </a:ext>
            </a:extLst>
          </p:cNvPr>
          <p:cNvSpPr/>
          <p:nvPr/>
        </p:nvSpPr>
        <p:spPr>
          <a:xfrm>
            <a:off x="825673" y="586894"/>
            <a:ext cx="11122058" cy="50292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7651-C984-A342-BD73-D83B330BE5BE}"/>
              </a:ext>
            </a:extLst>
          </p:cNvPr>
          <p:cNvSpPr/>
          <p:nvPr/>
        </p:nvSpPr>
        <p:spPr>
          <a:xfrm>
            <a:off x="6140819" y="5394564"/>
            <a:ext cx="961534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D3206-A841-144B-AB5C-D007BD5EDC93}"/>
              </a:ext>
            </a:extLst>
          </p:cNvPr>
          <p:cNvSpPr/>
          <p:nvPr/>
        </p:nvSpPr>
        <p:spPr>
          <a:xfrm flipV="1">
            <a:off x="1446270" y="4098378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3A179-7938-1A46-AD71-17663FEFF4CA}"/>
              </a:ext>
            </a:extLst>
          </p:cNvPr>
          <p:cNvSpPr txBox="1"/>
          <p:nvPr/>
        </p:nvSpPr>
        <p:spPr>
          <a:xfrm>
            <a:off x="1644232" y="4090604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bridge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2BBA7E-AE2D-B745-B4D0-38EFC94CB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001" y="3263278"/>
            <a:ext cx="996183" cy="32663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AC36D8-B3AF-0F47-A6F6-F6A1013ED6CD}"/>
              </a:ext>
            </a:extLst>
          </p:cNvPr>
          <p:cNvSpPr/>
          <p:nvPr/>
        </p:nvSpPr>
        <p:spPr>
          <a:xfrm>
            <a:off x="120907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74A435-4A81-FF4E-BB92-A2E26F2AD64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44232" y="2610432"/>
            <a:ext cx="0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FC2925-F306-E847-B462-AE0871BF3C9D}"/>
              </a:ext>
            </a:extLst>
          </p:cNvPr>
          <p:cNvCxnSpPr>
            <a:stCxn id="7" idx="2"/>
          </p:cNvCxnSpPr>
          <p:nvPr/>
        </p:nvCxnSpPr>
        <p:spPr>
          <a:xfrm>
            <a:off x="6621586" y="5837624"/>
            <a:ext cx="0" cy="466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C2CD166-09A6-1347-80DF-0CF854D66772}"/>
              </a:ext>
            </a:extLst>
          </p:cNvPr>
          <p:cNvSpPr txBox="1"/>
          <p:nvPr/>
        </p:nvSpPr>
        <p:spPr>
          <a:xfrm>
            <a:off x="6621586" y="5935216"/>
            <a:ext cx="2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127.0.0.1 </a:t>
            </a:r>
          </a:p>
          <a:p>
            <a:r>
              <a:rPr lang="en-US"/>
              <a:t>localhost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56C865-A9CB-BE4C-9B12-8FAEF6E77CCA}"/>
              </a:ext>
            </a:extLst>
          </p:cNvPr>
          <p:cNvSpPr txBox="1"/>
          <p:nvPr/>
        </p:nvSpPr>
        <p:spPr>
          <a:xfrm rot="16200000">
            <a:off x="761759" y="3204505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172.17.0.2</a:t>
            </a:r>
          </a:p>
        </p:txBody>
      </p:sp>
    </p:spTree>
    <p:extLst>
      <p:ext uri="{BB962C8B-B14F-4D97-AF65-F5344CB8AC3E}">
        <p14:creationId xmlns:p14="http://schemas.microsoft.com/office/powerpoint/2010/main" val="265851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F167-A699-F445-84CE-A0A834C88806}"/>
              </a:ext>
            </a:extLst>
          </p:cNvPr>
          <p:cNvSpPr/>
          <p:nvPr/>
        </p:nvSpPr>
        <p:spPr>
          <a:xfrm>
            <a:off x="825673" y="586894"/>
            <a:ext cx="11122058" cy="50292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7651-C984-A342-BD73-D83B330BE5BE}"/>
              </a:ext>
            </a:extLst>
          </p:cNvPr>
          <p:cNvSpPr/>
          <p:nvPr/>
        </p:nvSpPr>
        <p:spPr>
          <a:xfrm>
            <a:off x="6140819" y="5394564"/>
            <a:ext cx="961534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D3206-A841-144B-AB5C-D007BD5EDC93}"/>
              </a:ext>
            </a:extLst>
          </p:cNvPr>
          <p:cNvSpPr/>
          <p:nvPr/>
        </p:nvSpPr>
        <p:spPr>
          <a:xfrm flipV="1">
            <a:off x="1446270" y="4098378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3A179-7938-1A46-AD71-17663FEFF4CA}"/>
              </a:ext>
            </a:extLst>
          </p:cNvPr>
          <p:cNvSpPr txBox="1"/>
          <p:nvPr/>
        </p:nvSpPr>
        <p:spPr>
          <a:xfrm>
            <a:off x="1644232" y="4090604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bridge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2BBA7E-AE2D-B745-B4D0-38EFC94CB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001" y="3263278"/>
            <a:ext cx="996183" cy="32663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AC36D8-B3AF-0F47-A6F6-F6A1013ED6CD}"/>
              </a:ext>
            </a:extLst>
          </p:cNvPr>
          <p:cNvSpPr/>
          <p:nvPr/>
        </p:nvSpPr>
        <p:spPr>
          <a:xfrm>
            <a:off x="120907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74A435-4A81-FF4E-BB92-A2E26F2AD64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44232" y="2610432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103B0E8-EB6C-254D-9BD8-FA09370E9EA6}"/>
              </a:ext>
            </a:extLst>
          </p:cNvPr>
          <p:cNvSpPr/>
          <p:nvPr/>
        </p:nvSpPr>
        <p:spPr>
          <a:xfrm>
            <a:off x="4374183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1CE2B-B9EB-3349-8559-F69C040222A5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809339" y="2610432"/>
            <a:ext cx="0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FC2925-F306-E847-B462-AE0871BF3C9D}"/>
              </a:ext>
            </a:extLst>
          </p:cNvPr>
          <p:cNvCxnSpPr>
            <a:stCxn id="7" idx="2"/>
          </p:cNvCxnSpPr>
          <p:nvPr/>
        </p:nvCxnSpPr>
        <p:spPr>
          <a:xfrm>
            <a:off x="6621586" y="5837624"/>
            <a:ext cx="0" cy="466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1D86C08-457F-C140-9C9C-F428EDBD8E21}"/>
              </a:ext>
            </a:extLst>
          </p:cNvPr>
          <p:cNvSpPr txBox="1"/>
          <p:nvPr/>
        </p:nvSpPr>
        <p:spPr>
          <a:xfrm>
            <a:off x="6621586" y="5935216"/>
            <a:ext cx="2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127.0.0.1 </a:t>
            </a:r>
          </a:p>
          <a:p>
            <a:r>
              <a:rPr lang="en-US"/>
              <a:t>localhost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9D2645-A5B0-E049-B8CD-C05A5B38B810}"/>
              </a:ext>
            </a:extLst>
          </p:cNvPr>
          <p:cNvSpPr txBox="1"/>
          <p:nvPr/>
        </p:nvSpPr>
        <p:spPr>
          <a:xfrm rot="16200000">
            <a:off x="761759" y="3204505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68BFFC-5B11-2C46-8ED4-427285F18832}"/>
              </a:ext>
            </a:extLst>
          </p:cNvPr>
          <p:cNvSpPr txBox="1"/>
          <p:nvPr/>
        </p:nvSpPr>
        <p:spPr>
          <a:xfrm rot="16200000">
            <a:off x="3935119" y="3195357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172.17.0.3</a:t>
            </a:r>
          </a:p>
        </p:txBody>
      </p:sp>
    </p:spTree>
    <p:extLst>
      <p:ext uri="{BB962C8B-B14F-4D97-AF65-F5344CB8AC3E}">
        <p14:creationId xmlns:p14="http://schemas.microsoft.com/office/powerpoint/2010/main" val="361992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5CBBBF-13EC-F94B-A439-16AFC00A8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5456" y="5480304"/>
            <a:ext cx="2066544" cy="13776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A25FBA-80C1-3C41-BE5B-BB5F049DE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248722"/>
            <a:ext cx="9769856" cy="641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20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F167-A699-F445-84CE-A0A834C88806}"/>
              </a:ext>
            </a:extLst>
          </p:cNvPr>
          <p:cNvSpPr/>
          <p:nvPr/>
        </p:nvSpPr>
        <p:spPr>
          <a:xfrm>
            <a:off x="825673" y="586894"/>
            <a:ext cx="11122058" cy="50292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7651-C984-A342-BD73-D83B330BE5BE}"/>
              </a:ext>
            </a:extLst>
          </p:cNvPr>
          <p:cNvSpPr/>
          <p:nvPr/>
        </p:nvSpPr>
        <p:spPr>
          <a:xfrm>
            <a:off x="6140819" y="5394564"/>
            <a:ext cx="961534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D3206-A841-144B-AB5C-D007BD5EDC93}"/>
              </a:ext>
            </a:extLst>
          </p:cNvPr>
          <p:cNvSpPr/>
          <p:nvPr/>
        </p:nvSpPr>
        <p:spPr>
          <a:xfrm flipV="1">
            <a:off x="1446270" y="4098378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3A179-7938-1A46-AD71-17663FEFF4CA}"/>
              </a:ext>
            </a:extLst>
          </p:cNvPr>
          <p:cNvSpPr txBox="1"/>
          <p:nvPr/>
        </p:nvSpPr>
        <p:spPr>
          <a:xfrm>
            <a:off x="1644232" y="4090604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bridge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2BBA7E-AE2D-B745-B4D0-38EFC94CB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001" y="3263278"/>
            <a:ext cx="996183" cy="32663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AC36D8-B3AF-0F47-A6F6-F6A1013ED6CD}"/>
              </a:ext>
            </a:extLst>
          </p:cNvPr>
          <p:cNvSpPr/>
          <p:nvPr/>
        </p:nvSpPr>
        <p:spPr>
          <a:xfrm>
            <a:off x="120907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74A435-4A81-FF4E-BB92-A2E26F2AD64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44232" y="2610432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103B0E8-EB6C-254D-9BD8-FA09370E9EA6}"/>
              </a:ext>
            </a:extLst>
          </p:cNvPr>
          <p:cNvSpPr/>
          <p:nvPr/>
        </p:nvSpPr>
        <p:spPr>
          <a:xfrm>
            <a:off x="4374183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1CE2B-B9EB-3349-8559-F69C040222A5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809339" y="2610432"/>
            <a:ext cx="0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FC2925-F306-E847-B462-AE0871BF3C9D}"/>
              </a:ext>
            </a:extLst>
          </p:cNvPr>
          <p:cNvCxnSpPr>
            <a:stCxn id="7" idx="2"/>
          </p:cNvCxnSpPr>
          <p:nvPr/>
        </p:nvCxnSpPr>
        <p:spPr>
          <a:xfrm>
            <a:off x="6621586" y="5837624"/>
            <a:ext cx="0" cy="466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1D86C08-457F-C140-9C9C-F428EDBD8E21}"/>
              </a:ext>
            </a:extLst>
          </p:cNvPr>
          <p:cNvSpPr txBox="1"/>
          <p:nvPr/>
        </p:nvSpPr>
        <p:spPr>
          <a:xfrm>
            <a:off x="6621586" y="5935216"/>
            <a:ext cx="2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127.0.0.1 </a:t>
            </a:r>
          </a:p>
          <a:p>
            <a:r>
              <a:rPr lang="en-US"/>
              <a:t>localhost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9D2645-A5B0-E049-B8CD-C05A5B38B810}"/>
              </a:ext>
            </a:extLst>
          </p:cNvPr>
          <p:cNvSpPr txBox="1"/>
          <p:nvPr/>
        </p:nvSpPr>
        <p:spPr>
          <a:xfrm rot="16200000">
            <a:off x="761759" y="3204505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68BFFC-5B11-2C46-8ED4-427285F18832}"/>
              </a:ext>
            </a:extLst>
          </p:cNvPr>
          <p:cNvSpPr txBox="1"/>
          <p:nvPr/>
        </p:nvSpPr>
        <p:spPr>
          <a:xfrm rot="16200000">
            <a:off x="3935119" y="3195357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172.17.0.3</a:t>
            </a:r>
          </a:p>
        </p:txBody>
      </p:sp>
    </p:spTree>
    <p:extLst>
      <p:ext uri="{BB962C8B-B14F-4D97-AF65-F5344CB8AC3E}">
        <p14:creationId xmlns:p14="http://schemas.microsoft.com/office/powerpoint/2010/main" val="2825365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F167-A699-F445-84CE-A0A834C88806}"/>
              </a:ext>
            </a:extLst>
          </p:cNvPr>
          <p:cNvSpPr/>
          <p:nvPr/>
        </p:nvSpPr>
        <p:spPr>
          <a:xfrm>
            <a:off x="825673" y="586894"/>
            <a:ext cx="11122058" cy="50292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7651-C984-A342-BD73-D83B330BE5BE}"/>
              </a:ext>
            </a:extLst>
          </p:cNvPr>
          <p:cNvSpPr/>
          <p:nvPr/>
        </p:nvSpPr>
        <p:spPr>
          <a:xfrm>
            <a:off x="6140819" y="5394564"/>
            <a:ext cx="961534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D3206-A841-144B-AB5C-D007BD5EDC93}"/>
              </a:ext>
            </a:extLst>
          </p:cNvPr>
          <p:cNvSpPr/>
          <p:nvPr/>
        </p:nvSpPr>
        <p:spPr>
          <a:xfrm flipV="1">
            <a:off x="1446270" y="4098378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3A179-7938-1A46-AD71-17663FEFF4CA}"/>
              </a:ext>
            </a:extLst>
          </p:cNvPr>
          <p:cNvSpPr txBox="1"/>
          <p:nvPr/>
        </p:nvSpPr>
        <p:spPr>
          <a:xfrm>
            <a:off x="1644232" y="4090604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bridge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2BBA7E-AE2D-B745-B4D0-38EFC94CB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001" y="3263278"/>
            <a:ext cx="996183" cy="32663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AC36D8-B3AF-0F47-A6F6-F6A1013ED6CD}"/>
              </a:ext>
            </a:extLst>
          </p:cNvPr>
          <p:cNvSpPr/>
          <p:nvPr/>
        </p:nvSpPr>
        <p:spPr>
          <a:xfrm>
            <a:off x="120907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74A435-4A81-FF4E-BB92-A2E26F2AD64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44232" y="2610432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103B0E8-EB6C-254D-9BD8-FA09370E9EA6}"/>
              </a:ext>
            </a:extLst>
          </p:cNvPr>
          <p:cNvSpPr/>
          <p:nvPr/>
        </p:nvSpPr>
        <p:spPr>
          <a:xfrm>
            <a:off x="4374183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1CE2B-B9EB-3349-8559-F69C040222A5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809339" y="2610432"/>
            <a:ext cx="0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FC2925-F306-E847-B462-AE0871BF3C9D}"/>
              </a:ext>
            </a:extLst>
          </p:cNvPr>
          <p:cNvCxnSpPr>
            <a:stCxn id="7" idx="2"/>
          </p:cNvCxnSpPr>
          <p:nvPr/>
        </p:nvCxnSpPr>
        <p:spPr>
          <a:xfrm>
            <a:off x="6621586" y="5837624"/>
            <a:ext cx="0" cy="466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1D86C08-457F-C140-9C9C-F428EDBD8E21}"/>
              </a:ext>
            </a:extLst>
          </p:cNvPr>
          <p:cNvSpPr txBox="1"/>
          <p:nvPr/>
        </p:nvSpPr>
        <p:spPr>
          <a:xfrm>
            <a:off x="6621586" y="5935216"/>
            <a:ext cx="2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127.0.0.1 </a:t>
            </a:r>
          </a:p>
          <a:p>
            <a:r>
              <a:rPr lang="en-US"/>
              <a:t>localhost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9D2645-A5B0-E049-B8CD-C05A5B38B810}"/>
              </a:ext>
            </a:extLst>
          </p:cNvPr>
          <p:cNvSpPr txBox="1"/>
          <p:nvPr/>
        </p:nvSpPr>
        <p:spPr>
          <a:xfrm rot="16200000">
            <a:off x="761759" y="3204505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68BFFC-5B11-2C46-8ED4-427285F18832}"/>
              </a:ext>
            </a:extLst>
          </p:cNvPr>
          <p:cNvSpPr txBox="1"/>
          <p:nvPr/>
        </p:nvSpPr>
        <p:spPr>
          <a:xfrm rot="16200000">
            <a:off x="3935119" y="3195357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0001E5-C5C3-944E-BECB-9F4628DB5B7F}"/>
              </a:ext>
            </a:extLst>
          </p:cNvPr>
          <p:cNvSpPr txBox="1"/>
          <p:nvPr/>
        </p:nvSpPr>
        <p:spPr>
          <a:xfrm>
            <a:off x="4322190" y="265745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80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5CBEFD-5D71-AA4D-9B26-60C22CB695B6}"/>
              </a:ext>
            </a:extLst>
          </p:cNvPr>
          <p:cNvSpPr/>
          <p:nvPr/>
        </p:nvSpPr>
        <p:spPr>
          <a:xfrm flipV="1">
            <a:off x="6668720" y="4090605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87D554-C7A9-3A40-BB75-A3FA6929E20C}"/>
              </a:ext>
            </a:extLst>
          </p:cNvPr>
          <p:cNvSpPr txBox="1"/>
          <p:nvPr/>
        </p:nvSpPr>
        <p:spPr>
          <a:xfrm>
            <a:off x="6866682" y="4082831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mynetwork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2191C782-55BB-3D4A-BBAE-B5035568F9C0}"/>
              </a:ext>
            </a:extLst>
          </p:cNvPr>
          <p:cNvCxnSpPr>
            <a:cxnSpLocks/>
          </p:cNvCxnSpPr>
          <p:nvPr/>
        </p:nvCxnSpPr>
        <p:spPr>
          <a:xfrm rot="5400000">
            <a:off x="7424900" y="3914555"/>
            <a:ext cx="1003956" cy="1956062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3746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F167-A699-F445-84CE-A0A834C88806}"/>
              </a:ext>
            </a:extLst>
          </p:cNvPr>
          <p:cNvSpPr/>
          <p:nvPr/>
        </p:nvSpPr>
        <p:spPr>
          <a:xfrm>
            <a:off x="825673" y="586894"/>
            <a:ext cx="11122058" cy="50292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7651-C984-A342-BD73-D83B330BE5BE}"/>
              </a:ext>
            </a:extLst>
          </p:cNvPr>
          <p:cNvSpPr/>
          <p:nvPr/>
        </p:nvSpPr>
        <p:spPr>
          <a:xfrm>
            <a:off x="6140819" y="5394564"/>
            <a:ext cx="961534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D3206-A841-144B-AB5C-D007BD5EDC93}"/>
              </a:ext>
            </a:extLst>
          </p:cNvPr>
          <p:cNvSpPr/>
          <p:nvPr/>
        </p:nvSpPr>
        <p:spPr>
          <a:xfrm flipV="1">
            <a:off x="1446270" y="4098378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3A179-7938-1A46-AD71-17663FEFF4CA}"/>
              </a:ext>
            </a:extLst>
          </p:cNvPr>
          <p:cNvSpPr txBox="1"/>
          <p:nvPr/>
        </p:nvSpPr>
        <p:spPr>
          <a:xfrm>
            <a:off x="1644232" y="4090604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bridge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2BBA7E-AE2D-B745-B4D0-38EFC94CB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001" y="3263278"/>
            <a:ext cx="996183" cy="32663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AC36D8-B3AF-0F47-A6F6-F6A1013ED6CD}"/>
              </a:ext>
            </a:extLst>
          </p:cNvPr>
          <p:cNvSpPr/>
          <p:nvPr/>
        </p:nvSpPr>
        <p:spPr>
          <a:xfrm>
            <a:off x="120907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74A435-4A81-FF4E-BB92-A2E26F2AD64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44232" y="2610432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103B0E8-EB6C-254D-9BD8-FA09370E9EA6}"/>
              </a:ext>
            </a:extLst>
          </p:cNvPr>
          <p:cNvSpPr/>
          <p:nvPr/>
        </p:nvSpPr>
        <p:spPr>
          <a:xfrm>
            <a:off x="4374183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1CE2B-B9EB-3349-8559-F69C040222A5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809339" y="2610432"/>
            <a:ext cx="0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FC2925-F306-E847-B462-AE0871BF3C9D}"/>
              </a:ext>
            </a:extLst>
          </p:cNvPr>
          <p:cNvCxnSpPr>
            <a:stCxn id="7" idx="2"/>
          </p:cNvCxnSpPr>
          <p:nvPr/>
        </p:nvCxnSpPr>
        <p:spPr>
          <a:xfrm>
            <a:off x="6621586" y="5837624"/>
            <a:ext cx="0" cy="466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1D86C08-457F-C140-9C9C-F428EDBD8E21}"/>
              </a:ext>
            </a:extLst>
          </p:cNvPr>
          <p:cNvSpPr txBox="1"/>
          <p:nvPr/>
        </p:nvSpPr>
        <p:spPr>
          <a:xfrm>
            <a:off x="6621586" y="5935216"/>
            <a:ext cx="2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127.0.0.1 </a:t>
            </a:r>
          </a:p>
          <a:p>
            <a:r>
              <a:rPr lang="en-US"/>
              <a:t>localhost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9D2645-A5B0-E049-B8CD-C05A5B38B810}"/>
              </a:ext>
            </a:extLst>
          </p:cNvPr>
          <p:cNvSpPr txBox="1"/>
          <p:nvPr/>
        </p:nvSpPr>
        <p:spPr>
          <a:xfrm rot="16200000">
            <a:off x="761759" y="3204505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68BFFC-5B11-2C46-8ED4-427285F18832}"/>
              </a:ext>
            </a:extLst>
          </p:cNvPr>
          <p:cNvSpPr txBox="1"/>
          <p:nvPr/>
        </p:nvSpPr>
        <p:spPr>
          <a:xfrm rot="16200000">
            <a:off x="3935119" y="3195357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0001E5-C5C3-944E-BECB-9F4628DB5B7F}"/>
              </a:ext>
            </a:extLst>
          </p:cNvPr>
          <p:cNvSpPr txBox="1"/>
          <p:nvPr/>
        </p:nvSpPr>
        <p:spPr>
          <a:xfrm>
            <a:off x="4322190" y="265745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80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5CBEFD-5D71-AA4D-9B26-60C22CB695B6}"/>
              </a:ext>
            </a:extLst>
          </p:cNvPr>
          <p:cNvSpPr/>
          <p:nvPr/>
        </p:nvSpPr>
        <p:spPr>
          <a:xfrm flipV="1">
            <a:off x="6668720" y="4090605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87D554-C7A9-3A40-BB75-A3FA6929E20C}"/>
              </a:ext>
            </a:extLst>
          </p:cNvPr>
          <p:cNvSpPr txBox="1"/>
          <p:nvPr/>
        </p:nvSpPr>
        <p:spPr>
          <a:xfrm>
            <a:off x="6866682" y="4082831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mynetwork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2191C782-55BB-3D4A-BBAE-B5035568F9C0}"/>
              </a:ext>
            </a:extLst>
          </p:cNvPr>
          <p:cNvCxnSpPr>
            <a:cxnSpLocks/>
          </p:cNvCxnSpPr>
          <p:nvPr/>
        </p:nvCxnSpPr>
        <p:spPr>
          <a:xfrm rot="5400000">
            <a:off x="7424900" y="3914555"/>
            <a:ext cx="1003956" cy="1956062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34BE9CC-084B-EA4B-92C1-59832CF78DA7}"/>
              </a:ext>
            </a:extLst>
          </p:cNvPr>
          <p:cNvSpPr/>
          <p:nvPr/>
        </p:nvSpPr>
        <p:spPr>
          <a:xfrm>
            <a:off x="6897364" y="1939928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B3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CA58C30-A52E-D342-9DBA-A4489B0B9AF4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7332520" y="2615434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A87B357-FF28-E242-B12C-BEEDA1184C91}"/>
              </a:ext>
            </a:extLst>
          </p:cNvPr>
          <p:cNvSpPr/>
          <p:nvPr/>
        </p:nvSpPr>
        <p:spPr>
          <a:xfrm>
            <a:off x="879300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B4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C70E874-7E06-D24B-A81D-E61FD7C4AD52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9228162" y="2610432"/>
            <a:ext cx="0" cy="14673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8F55FF9-8389-EC4D-9F41-1006BA1432EC}"/>
              </a:ext>
            </a:extLst>
          </p:cNvPr>
          <p:cNvSpPr txBox="1"/>
          <p:nvPr/>
        </p:nvSpPr>
        <p:spPr>
          <a:xfrm rot="16200000">
            <a:off x="6379532" y="320166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172.23.0.2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825ECE-6C68-AE46-916E-85A2D598CE34}"/>
              </a:ext>
            </a:extLst>
          </p:cNvPr>
          <p:cNvSpPr txBox="1"/>
          <p:nvPr/>
        </p:nvSpPr>
        <p:spPr>
          <a:xfrm rot="16200000">
            <a:off x="8685722" y="3212073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172.23.0.3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809D4D-9492-D44E-848F-DA911AF7FEDF}"/>
              </a:ext>
            </a:extLst>
          </p:cNvPr>
          <p:cNvSpPr txBox="1"/>
          <p:nvPr/>
        </p:nvSpPr>
        <p:spPr>
          <a:xfrm>
            <a:off x="8774807" y="261300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80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EF0D33-4632-B74E-9A8A-2547AE280506}"/>
              </a:ext>
            </a:extLst>
          </p:cNvPr>
          <p:cNvSpPr txBox="1"/>
          <p:nvPr/>
        </p:nvSpPr>
        <p:spPr>
          <a:xfrm>
            <a:off x="4322190" y="4437422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8888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26A6DA-5BDC-FD41-88F1-EA156060F948}"/>
              </a:ext>
            </a:extLst>
          </p:cNvPr>
          <p:cNvSpPr txBox="1"/>
          <p:nvPr/>
        </p:nvSpPr>
        <p:spPr>
          <a:xfrm>
            <a:off x="8532512" y="441166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9999</a:t>
            </a:r>
          </a:p>
        </p:txBody>
      </p:sp>
    </p:spTree>
    <p:extLst>
      <p:ext uri="{BB962C8B-B14F-4D97-AF65-F5344CB8AC3E}">
        <p14:creationId xmlns:p14="http://schemas.microsoft.com/office/powerpoint/2010/main" val="2271652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F167-A699-F445-84CE-A0A834C88806}"/>
              </a:ext>
            </a:extLst>
          </p:cNvPr>
          <p:cNvSpPr/>
          <p:nvPr/>
        </p:nvSpPr>
        <p:spPr>
          <a:xfrm>
            <a:off x="825673" y="586894"/>
            <a:ext cx="11122058" cy="50292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7651-C984-A342-BD73-D83B330BE5BE}"/>
              </a:ext>
            </a:extLst>
          </p:cNvPr>
          <p:cNvSpPr/>
          <p:nvPr/>
        </p:nvSpPr>
        <p:spPr>
          <a:xfrm>
            <a:off x="6140819" y="5394564"/>
            <a:ext cx="961534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D3206-A841-144B-AB5C-D007BD5EDC93}"/>
              </a:ext>
            </a:extLst>
          </p:cNvPr>
          <p:cNvSpPr/>
          <p:nvPr/>
        </p:nvSpPr>
        <p:spPr>
          <a:xfrm flipV="1">
            <a:off x="1446270" y="4098378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3A179-7938-1A46-AD71-17663FEFF4CA}"/>
              </a:ext>
            </a:extLst>
          </p:cNvPr>
          <p:cNvSpPr txBox="1"/>
          <p:nvPr/>
        </p:nvSpPr>
        <p:spPr>
          <a:xfrm>
            <a:off x="1644232" y="4090604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bridge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2BBA7E-AE2D-B745-B4D0-38EFC94CB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001" y="3263278"/>
            <a:ext cx="996183" cy="32663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AC36D8-B3AF-0F47-A6F6-F6A1013ED6CD}"/>
              </a:ext>
            </a:extLst>
          </p:cNvPr>
          <p:cNvSpPr/>
          <p:nvPr/>
        </p:nvSpPr>
        <p:spPr>
          <a:xfrm>
            <a:off x="120907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74A435-4A81-FF4E-BB92-A2E26F2AD64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44232" y="2610432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103B0E8-EB6C-254D-9BD8-FA09370E9EA6}"/>
              </a:ext>
            </a:extLst>
          </p:cNvPr>
          <p:cNvSpPr/>
          <p:nvPr/>
        </p:nvSpPr>
        <p:spPr>
          <a:xfrm>
            <a:off x="4374183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1CE2B-B9EB-3349-8559-F69C040222A5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809339" y="2610432"/>
            <a:ext cx="0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FC2925-F306-E847-B462-AE0871BF3C9D}"/>
              </a:ext>
            </a:extLst>
          </p:cNvPr>
          <p:cNvCxnSpPr>
            <a:stCxn id="7" idx="2"/>
          </p:cNvCxnSpPr>
          <p:nvPr/>
        </p:nvCxnSpPr>
        <p:spPr>
          <a:xfrm>
            <a:off x="6621586" y="5837624"/>
            <a:ext cx="0" cy="466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1D86C08-457F-C140-9C9C-F428EDBD8E21}"/>
              </a:ext>
            </a:extLst>
          </p:cNvPr>
          <p:cNvSpPr txBox="1"/>
          <p:nvPr/>
        </p:nvSpPr>
        <p:spPr>
          <a:xfrm>
            <a:off x="6621586" y="5935216"/>
            <a:ext cx="2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127.0.0.1 </a:t>
            </a:r>
          </a:p>
          <a:p>
            <a:r>
              <a:rPr lang="en-US"/>
              <a:t>localhost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9D2645-A5B0-E049-B8CD-C05A5B38B810}"/>
              </a:ext>
            </a:extLst>
          </p:cNvPr>
          <p:cNvSpPr txBox="1"/>
          <p:nvPr/>
        </p:nvSpPr>
        <p:spPr>
          <a:xfrm rot="16200000">
            <a:off x="761759" y="3204505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68BFFC-5B11-2C46-8ED4-427285F18832}"/>
              </a:ext>
            </a:extLst>
          </p:cNvPr>
          <p:cNvSpPr txBox="1"/>
          <p:nvPr/>
        </p:nvSpPr>
        <p:spPr>
          <a:xfrm rot="16200000">
            <a:off x="3935119" y="3195357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0001E5-C5C3-944E-BECB-9F4628DB5B7F}"/>
              </a:ext>
            </a:extLst>
          </p:cNvPr>
          <p:cNvSpPr txBox="1"/>
          <p:nvPr/>
        </p:nvSpPr>
        <p:spPr>
          <a:xfrm>
            <a:off x="4322190" y="265745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80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5CBEFD-5D71-AA4D-9B26-60C22CB695B6}"/>
              </a:ext>
            </a:extLst>
          </p:cNvPr>
          <p:cNvSpPr/>
          <p:nvPr/>
        </p:nvSpPr>
        <p:spPr>
          <a:xfrm flipV="1">
            <a:off x="6668720" y="4090605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87D554-C7A9-3A40-BB75-A3FA6929E20C}"/>
              </a:ext>
            </a:extLst>
          </p:cNvPr>
          <p:cNvSpPr txBox="1"/>
          <p:nvPr/>
        </p:nvSpPr>
        <p:spPr>
          <a:xfrm>
            <a:off x="6866682" y="4082831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mynetwork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2191C782-55BB-3D4A-BBAE-B5035568F9C0}"/>
              </a:ext>
            </a:extLst>
          </p:cNvPr>
          <p:cNvCxnSpPr>
            <a:cxnSpLocks/>
          </p:cNvCxnSpPr>
          <p:nvPr/>
        </p:nvCxnSpPr>
        <p:spPr>
          <a:xfrm rot="5400000">
            <a:off x="7424900" y="3914555"/>
            <a:ext cx="1003956" cy="1956062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34BE9CC-084B-EA4B-92C1-59832CF78DA7}"/>
              </a:ext>
            </a:extLst>
          </p:cNvPr>
          <p:cNvSpPr/>
          <p:nvPr/>
        </p:nvSpPr>
        <p:spPr>
          <a:xfrm>
            <a:off x="6897364" y="1939928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B3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CA58C30-A52E-D342-9DBA-A4489B0B9AF4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7332520" y="2615434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A87B357-FF28-E242-B12C-BEEDA1184C91}"/>
              </a:ext>
            </a:extLst>
          </p:cNvPr>
          <p:cNvSpPr/>
          <p:nvPr/>
        </p:nvSpPr>
        <p:spPr>
          <a:xfrm>
            <a:off x="879300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B4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C70E874-7E06-D24B-A81D-E61FD7C4AD52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9228162" y="2610432"/>
            <a:ext cx="0" cy="14673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8F55FF9-8389-EC4D-9F41-1006BA1432EC}"/>
              </a:ext>
            </a:extLst>
          </p:cNvPr>
          <p:cNvSpPr txBox="1"/>
          <p:nvPr/>
        </p:nvSpPr>
        <p:spPr>
          <a:xfrm rot="16200000">
            <a:off x="6379532" y="320166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172.23.0.2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825ECE-6C68-AE46-916E-85A2D598CE34}"/>
              </a:ext>
            </a:extLst>
          </p:cNvPr>
          <p:cNvSpPr txBox="1"/>
          <p:nvPr/>
        </p:nvSpPr>
        <p:spPr>
          <a:xfrm rot="16200000">
            <a:off x="8685722" y="3212073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172.23.0.3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809D4D-9492-D44E-848F-DA911AF7FEDF}"/>
              </a:ext>
            </a:extLst>
          </p:cNvPr>
          <p:cNvSpPr txBox="1"/>
          <p:nvPr/>
        </p:nvSpPr>
        <p:spPr>
          <a:xfrm>
            <a:off x="8774807" y="261300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80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EF0D33-4632-B74E-9A8A-2547AE280506}"/>
              </a:ext>
            </a:extLst>
          </p:cNvPr>
          <p:cNvSpPr txBox="1"/>
          <p:nvPr/>
        </p:nvSpPr>
        <p:spPr>
          <a:xfrm>
            <a:off x="4322190" y="4437422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8888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26A6DA-5BDC-FD41-88F1-EA156060F948}"/>
              </a:ext>
            </a:extLst>
          </p:cNvPr>
          <p:cNvSpPr txBox="1"/>
          <p:nvPr/>
        </p:nvSpPr>
        <p:spPr>
          <a:xfrm>
            <a:off x="8532512" y="441166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9999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2B6524C-938C-3A49-B6AD-7CE6A3417E0A}"/>
              </a:ext>
            </a:extLst>
          </p:cNvPr>
          <p:cNvCxnSpPr>
            <a:cxnSpLocks/>
          </p:cNvCxnSpPr>
          <p:nvPr/>
        </p:nvCxnSpPr>
        <p:spPr>
          <a:xfrm flipH="1">
            <a:off x="5130171" y="2615434"/>
            <a:ext cx="2202349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799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F167-A699-F445-84CE-A0A834C88806}"/>
              </a:ext>
            </a:extLst>
          </p:cNvPr>
          <p:cNvSpPr/>
          <p:nvPr/>
        </p:nvSpPr>
        <p:spPr>
          <a:xfrm>
            <a:off x="825673" y="586894"/>
            <a:ext cx="11122058" cy="50292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7651-C984-A342-BD73-D83B330BE5BE}"/>
              </a:ext>
            </a:extLst>
          </p:cNvPr>
          <p:cNvSpPr/>
          <p:nvPr/>
        </p:nvSpPr>
        <p:spPr>
          <a:xfrm>
            <a:off x="6140819" y="5394564"/>
            <a:ext cx="961534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D3206-A841-144B-AB5C-D007BD5EDC93}"/>
              </a:ext>
            </a:extLst>
          </p:cNvPr>
          <p:cNvSpPr/>
          <p:nvPr/>
        </p:nvSpPr>
        <p:spPr>
          <a:xfrm flipV="1">
            <a:off x="1446270" y="4098378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3A179-7938-1A46-AD71-17663FEFF4CA}"/>
              </a:ext>
            </a:extLst>
          </p:cNvPr>
          <p:cNvSpPr txBox="1"/>
          <p:nvPr/>
        </p:nvSpPr>
        <p:spPr>
          <a:xfrm>
            <a:off x="1644232" y="4090604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bridge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2BBA7E-AE2D-B745-B4D0-38EFC94CB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001" y="3263278"/>
            <a:ext cx="996183" cy="32663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AC36D8-B3AF-0F47-A6F6-F6A1013ED6CD}"/>
              </a:ext>
            </a:extLst>
          </p:cNvPr>
          <p:cNvSpPr/>
          <p:nvPr/>
        </p:nvSpPr>
        <p:spPr>
          <a:xfrm>
            <a:off x="120907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74A435-4A81-FF4E-BB92-A2E26F2AD64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44232" y="2610432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103B0E8-EB6C-254D-9BD8-FA09370E9EA6}"/>
              </a:ext>
            </a:extLst>
          </p:cNvPr>
          <p:cNvSpPr/>
          <p:nvPr/>
        </p:nvSpPr>
        <p:spPr>
          <a:xfrm>
            <a:off x="4374183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1CE2B-B9EB-3349-8559-F69C040222A5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809339" y="2610432"/>
            <a:ext cx="0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FC2925-F306-E847-B462-AE0871BF3C9D}"/>
              </a:ext>
            </a:extLst>
          </p:cNvPr>
          <p:cNvCxnSpPr>
            <a:stCxn id="7" idx="2"/>
          </p:cNvCxnSpPr>
          <p:nvPr/>
        </p:nvCxnSpPr>
        <p:spPr>
          <a:xfrm>
            <a:off x="6621586" y="5837624"/>
            <a:ext cx="0" cy="466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1D86C08-457F-C140-9C9C-F428EDBD8E21}"/>
              </a:ext>
            </a:extLst>
          </p:cNvPr>
          <p:cNvSpPr txBox="1"/>
          <p:nvPr/>
        </p:nvSpPr>
        <p:spPr>
          <a:xfrm>
            <a:off x="6621586" y="5935216"/>
            <a:ext cx="2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127.0.0.1 </a:t>
            </a:r>
          </a:p>
          <a:p>
            <a:r>
              <a:rPr lang="en-US"/>
              <a:t>localhost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9D2645-A5B0-E049-B8CD-C05A5B38B810}"/>
              </a:ext>
            </a:extLst>
          </p:cNvPr>
          <p:cNvSpPr txBox="1"/>
          <p:nvPr/>
        </p:nvSpPr>
        <p:spPr>
          <a:xfrm rot="16200000">
            <a:off x="761759" y="3204505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68BFFC-5B11-2C46-8ED4-427285F18832}"/>
              </a:ext>
            </a:extLst>
          </p:cNvPr>
          <p:cNvSpPr txBox="1"/>
          <p:nvPr/>
        </p:nvSpPr>
        <p:spPr>
          <a:xfrm rot="16200000">
            <a:off x="3935119" y="3195357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0001E5-C5C3-944E-BECB-9F4628DB5B7F}"/>
              </a:ext>
            </a:extLst>
          </p:cNvPr>
          <p:cNvSpPr txBox="1"/>
          <p:nvPr/>
        </p:nvSpPr>
        <p:spPr>
          <a:xfrm>
            <a:off x="4322190" y="265745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80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5CBEFD-5D71-AA4D-9B26-60C22CB695B6}"/>
              </a:ext>
            </a:extLst>
          </p:cNvPr>
          <p:cNvSpPr/>
          <p:nvPr/>
        </p:nvSpPr>
        <p:spPr>
          <a:xfrm flipV="1">
            <a:off x="6668720" y="4090605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87D554-C7A9-3A40-BB75-A3FA6929E20C}"/>
              </a:ext>
            </a:extLst>
          </p:cNvPr>
          <p:cNvSpPr txBox="1"/>
          <p:nvPr/>
        </p:nvSpPr>
        <p:spPr>
          <a:xfrm>
            <a:off x="6866682" y="4082831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mynetwork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2191C782-55BB-3D4A-BBAE-B5035568F9C0}"/>
              </a:ext>
            </a:extLst>
          </p:cNvPr>
          <p:cNvCxnSpPr>
            <a:cxnSpLocks/>
          </p:cNvCxnSpPr>
          <p:nvPr/>
        </p:nvCxnSpPr>
        <p:spPr>
          <a:xfrm rot="5400000">
            <a:off x="7424900" y="3914555"/>
            <a:ext cx="1003956" cy="1956062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34BE9CC-084B-EA4B-92C1-59832CF78DA7}"/>
              </a:ext>
            </a:extLst>
          </p:cNvPr>
          <p:cNvSpPr/>
          <p:nvPr/>
        </p:nvSpPr>
        <p:spPr>
          <a:xfrm>
            <a:off x="6897364" y="1939928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B3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CA58C30-A52E-D342-9DBA-A4489B0B9AF4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7332520" y="2615434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A87B357-FF28-E242-B12C-BEEDA1184C91}"/>
              </a:ext>
            </a:extLst>
          </p:cNvPr>
          <p:cNvSpPr/>
          <p:nvPr/>
        </p:nvSpPr>
        <p:spPr>
          <a:xfrm>
            <a:off x="879300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B4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C70E874-7E06-D24B-A81D-E61FD7C4AD52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9228162" y="2610432"/>
            <a:ext cx="0" cy="14673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8F55FF9-8389-EC4D-9F41-1006BA1432EC}"/>
              </a:ext>
            </a:extLst>
          </p:cNvPr>
          <p:cNvSpPr txBox="1"/>
          <p:nvPr/>
        </p:nvSpPr>
        <p:spPr>
          <a:xfrm rot="16200000">
            <a:off x="6379532" y="320166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172.23.0.2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825ECE-6C68-AE46-916E-85A2D598CE34}"/>
              </a:ext>
            </a:extLst>
          </p:cNvPr>
          <p:cNvSpPr txBox="1"/>
          <p:nvPr/>
        </p:nvSpPr>
        <p:spPr>
          <a:xfrm rot="16200000">
            <a:off x="8685722" y="3212073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172.23.0.3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809D4D-9492-D44E-848F-DA911AF7FEDF}"/>
              </a:ext>
            </a:extLst>
          </p:cNvPr>
          <p:cNvSpPr txBox="1"/>
          <p:nvPr/>
        </p:nvSpPr>
        <p:spPr>
          <a:xfrm>
            <a:off x="8774807" y="261300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80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EF0D33-4632-B74E-9A8A-2547AE280506}"/>
              </a:ext>
            </a:extLst>
          </p:cNvPr>
          <p:cNvSpPr txBox="1"/>
          <p:nvPr/>
        </p:nvSpPr>
        <p:spPr>
          <a:xfrm>
            <a:off x="4322190" y="4437422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8888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26A6DA-5BDC-FD41-88F1-EA156060F948}"/>
              </a:ext>
            </a:extLst>
          </p:cNvPr>
          <p:cNvSpPr txBox="1"/>
          <p:nvPr/>
        </p:nvSpPr>
        <p:spPr>
          <a:xfrm>
            <a:off x="8532512" y="441166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9999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2B6524C-938C-3A49-B6AD-7CE6A3417E0A}"/>
              </a:ext>
            </a:extLst>
          </p:cNvPr>
          <p:cNvCxnSpPr>
            <a:cxnSpLocks/>
          </p:cNvCxnSpPr>
          <p:nvPr/>
        </p:nvCxnSpPr>
        <p:spPr>
          <a:xfrm flipH="1">
            <a:off x="5130171" y="2615434"/>
            <a:ext cx="2202349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5E87EEF-24C0-F040-B22F-49FDE48059EC}"/>
              </a:ext>
            </a:extLst>
          </p:cNvPr>
          <p:cNvSpPr/>
          <p:nvPr/>
        </p:nvSpPr>
        <p:spPr>
          <a:xfrm rot="19443222">
            <a:off x="5344096" y="3220906"/>
            <a:ext cx="11144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172.17.0.4</a:t>
            </a:r>
          </a:p>
        </p:txBody>
      </p:sp>
    </p:spTree>
    <p:extLst>
      <p:ext uri="{BB962C8B-B14F-4D97-AF65-F5344CB8AC3E}">
        <p14:creationId xmlns:p14="http://schemas.microsoft.com/office/powerpoint/2010/main" val="3712830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F167-A699-F445-84CE-A0A834C88806}"/>
              </a:ext>
            </a:extLst>
          </p:cNvPr>
          <p:cNvSpPr/>
          <p:nvPr/>
        </p:nvSpPr>
        <p:spPr>
          <a:xfrm>
            <a:off x="825673" y="586894"/>
            <a:ext cx="11122058" cy="50292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7651-C984-A342-BD73-D83B330BE5BE}"/>
              </a:ext>
            </a:extLst>
          </p:cNvPr>
          <p:cNvSpPr/>
          <p:nvPr/>
        </p:nvSpPr>
        <p:spPr>
          <a:xfrm>
            <a:off x="6140819" y="5394564"/>
            <a:ext cx="961534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D3206-A841-144B-AB5C-D007BD5EDC93}"/>
              </a:ext>
            </a:extLst>
          </p:cNvPr>
          <p:cNvSpPr/>
          <p:nvPr/>
        </p:nvSpPr>
        <p:spPr>
          <a:xfrm flipV="1">
            <a:off x="1446270" y="4098378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3A179-7938-1A46-AD71-17663FEFF4CA}"/>
              </a:ext>
            </a:extLst>
          </p:cNvPr>
          <p:cNvSpPr txBox="1"/>
          <p:nvPr/>
        </p:nvSpPr>
        <p:spPr>
          <a:xfrm>
            <a:off x="1644232" y="4090604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bridge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2BBA7E-AE2D-B745-B4D0-38EFC94CB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001" y="3263278"/>
            <a:ext cx="996183" cy="32663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AC36D8-B3AF-0F47-A6F6-F6A1013ED6CD}"/>
              </a:ext>
            </a:extLst>
          </p:cNvPr>
          <p:cNvSpPr/>
          <p:nvPr/>
        </p:nvSpPr>
        <p:spPr>
          <a:xfrm>
            <a:off x="120907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74A435-4A81-FF4E-BB92-A2E26F2AD64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44232" y="2610432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103B0E8-EB6C-254D-9BD8-FA09370E9EA6}"/>
              </a:ext>
            </a:extLst>
          </p:cNvPr>
          <p:cNvSpPr/>
          <p:nvPr/>
        </p:nvSpPr>
        <p:spPr>
          <a:xfrm>
            <a:off x="4374183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1CE2B-B9EB-3349-8559-F69C040222A5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809339" y="2610432"/>
            <a:ext cx="0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FC2925-F306-E847-B462-AE0871BF3C9D}"/>
              </a:ext>
            </a:extLst>
          </p:cNvPr>
          <p:cNvCxnSpPr>
            <a:stCxn id="7" idx="2"/>
          </p:cNvCxnSpPr>
          <p:nvPr/>
        </p:nvCxnSpPr>
        <p:spPr>
          <a:xfrm>
            <a:off x="6621586" y="5837624"/>
            <a:ext cx="0" cy="466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1D86C08-457F-C140-9C9C-F428EDBD8E21}"/>
              </a:ext>
            </a:extLst>
          </p:cNvPr>
          <p:cNvSpPr txBox="1"/>
          <p:nvPr/>
        </p:nvSpPr>
        <p:spPr>
          <a:xfrm>
            <a:off x="6621586" y="5935216"/>
            <a:ext cx="2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127.0.0.1 </a:t>
            </a:r>
          </a:p>
          <a:p>
            <a:r>
              <a:rPr lang="en-US"/>
              <a:t>localhost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9D2645-A5B0-E049-B8CD-C05A5B38B810}"/>
              </a:ext>
            </a:extLst>
          </p:cNvPr>
          <p:cNvSpPr txBox="1"/>
          <p:nvPr/>
        </p:nvSpPr>
        <p:spPr>
          <a:xfrm rot="16200000">
            <a:off x="761759" y="3204505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68BFFC-5B11-2C46-8ED4-427285F18832}"/>
              </a:ext>
            </a:extLst>
          </p:cNvPr>
          <p:cNvSpPr txBox="1"/>
          <p:nvPr/>
        </p:nvSpPr>
        <p:spPr>
          <a:xfrm rot="16200000">
            <a:off x="3935119" y="3195357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0001E5-C5C3-944E-BECB-9F4628DB5B7F}"/>
              </a:ext>
            </a:extLst>
          </p:cNvPr>
          <p:cNvSpPr txBox="1"/>
          <p:nvPr/>
        </p:nvSpPr>
        <p:spPr>
          <a:xfrm>
            <a:off x="4322190" y="265745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80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5CBEFD-5D71-AA4D-9B26-60C22CB695B6}"/>
              </a:ext>
            </a:extLst>
          </p:cNvPr>
          <p:cNvSpPr/>
          <p:nvPr/>
        </p:nvSpPr>
        <p:spPr>
          <a:xfrm flipV="1">
            <a:off x="6668720" y="4090605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87D554-C7A9-3A40-BB75-A3FA6929E20C}"/>
              </a:ext>
            </a:extLst>
          </p:cNvPr>
          <p:cNvSpPr txBox="1"/>
          <p:nvPr/>
        </p:nvSpPr>
        <p:spPr>
          <a:xfrm>
            <a:off x="6866682" y="4082831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/>
              <a:t>www-net 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2191C782-55BB-3D4A-BBAE-B5035568F9C0}"/>
              </a:ext>
            </a:extLst>
          </p:cNvPr>
          <p:cNvCxnSpPr>
            <a:cxnSpLocks/>
          </p:cNvCxnSpPr>
          <p:nvPr/>
        </p:nvCxnSpPr>
        <p:spPr>
          <a:xfrm rot="5400000">
            <a:off x="7424900" y="3914555"/>
            <a:ext cx="1003956" cy="1956062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34BE9CC-084B-EA4B-92C1-59832CF78DA7}"/>
              </a:ext>
            </a:extLst>
          </p:cNvPr>
          <p:cNvSpPr/>
          <p:nvPr/>
        </p:nvSpPr>
        <p:spPr>
          <a:xfrm>
            <a:off x="6621586" y="1939928"/>
            <a:ext cx="13611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c-mysql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CA58C30-A52E-D342-9DBA-A4489B0B9AF4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7302142" y="2615434"/>
            <a:ext cx="30378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A87B357-FF28-E242-B12C-BEEDA1184C91}"/>
              </a:ext>
            </a:extLst>
          </p:cNvPr>
          <p:cNvSpPr/>
          <p:nvPr/>
        </p:nvSpPr>
        <p:spPr>
          <a:xfrm>
            <a:off x="8371579" y="1939053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c-php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C70E874-7E06-D24B-A81D-E61FD7C4AD52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8806735" y="2614559"/>
            <a:ext cx="0" cy="14673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B809D4D-9492-D44E-848F-DA911AF7FEDF}"/>
              </a:ext>
            </a:extLst>
          </p:cNvPr>
          <p:cNvSpPr txBox="1"/>
          <p:nvPr/>
        </p:nvSpPr>
        <p:spPr>
          <a:xfrm>
            <a:off x="8344817" y="2622332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9000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EF0D33-4632-B74E-9A8A-2547AE280506}"/>
              </a:ext>
            </a:extLst>
          </p:cNvPr>
          <p:cNvSpPr txBox="1"/>
          <p:nvPr/>
        </p:nvSpPr>
        <p:spPr>
          <a:xfrm>
            <a:off x="4322190" y="4437422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8888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26A6DA-5BDC-FD41-88F1-EA156060F948}"/>
              </a:ext>
            </a:extLst>
          </p:cNvPr>
          <p:cNvSpPr txBox="1"/>
          <p:nvPr/>
        </p:nvSpPr>
        <p:spPr>
          <a:xfrm>
            <a:off x="8532512" y="441166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9999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E212E53-7060-9F44-9284-36529C2A877A}"/>
              </a:ext>
            </a:extLst>
          </p:cNvPr>
          <p:cNvSpPr/>
          <p:nvPr/>
        </p:nvSpPr>
        <p:spPr>
          <a:xfrm>
            <a:off x="9703807" y="1939345"/>
            <a:ext cx="1120959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c-httpd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8D36B08-9882-BE4A-974A-999E5E061CE2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10264287" y="2614851"/>
            <a:ext cx="16664" cy="14673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9F1139E-2233-5A4B-A327-6CACA783ED4A}"/>
              </a:ext>
            </a:extLst>
          </p:cNvPr>
          <p:cNvSpPr txBox="1"/>
          <p:nvPr/>
        </p:nvSpPr>
        <p:spPr>
          <a:xfrm>
            <a:off x="9885809" y="265745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443, 80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BFFFB97-AA7A-6442-8FFF-D92A42F46F53}"/>
              </a:ext>
            </a:extLst>
          </p:cNvPr>
          <p:cNvSpPr txBox="1"/>
          <p:nvPr/>
        </p:nvSpPr>
        <p:spPr>
          <a:xfrm>
            <a:off x="6923649" y="2643393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3306</a:t>
            </a:r>
          </a:p>
        </p:txBody>
      </p:sp>
    </p:spTree>
    <p:extLst>
      <p:ext uri="{BB962C8B-B14F-4D97-AF65-F5344CB8AC3E}">
        <p14:creationId xmlns:p14="http://schemas.microsoft.com/office/powerpoint/2010/main" val="416099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F167-A699-F445-84CE-A0A834C88806}"/>
              </a:ext>
            </a:extLst>
          </p:cNvPr>
          <p:cNvSpPr/>
          <p:nvPr/>
        </p:nvSpPr>
        <p:spPr>
          <a:xfrm>
            <a:off x="825673" y="586894"/>
            <a:ext cx="11122058" cy="50292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7651-C984-A342-BD73-D83B330BE5BE}"/>
              </a:ext>
            </a:extLst>
          </p:cNvPr>
          <p:cNvSpPr/>
          <p:nvPr/>
        </p:nvSpPr>
        <p:spPr>
          <a:xfrm>
            <a:off x="6140819" y="5394564"/>
            <a:ext cx="961534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D3206-A841-144B-AB5C-D007BD5EDC93}"/>
              </a:ext>
            </a:extLst>
          </p:cNvPr>
          <p:cNvSpPr/>
          <p:nvPr/>
        </p:nvSpPr>
        <p:spPr>
          <a:xfrm flipV="1">
            <a:off x="1446270" y="4098378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3A179-7938-1A46-AD71-17663FEFF4CA}"/>
              </a:ext>
            </a:extLst>
          </p:cNvPr>
          <p:cNvSpPr txBox="1"/>
          <p:nvPr/>
        </p:nvSpPr>
        <p:spPr>
          <a:xfrm>
            <a:off x="1644232" y="4090604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bridge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BF894C-00F2-9446-A0F0-4657EEB02E65}"/>
              </a:ext>
            </a:extLst>
          </p:cNvPr>
          <p:cNvSpPr/>
          <p:nvPr/>
        </p:nvSpPr>
        <p:spPr>
          <a:xfrm flipV="1">
            <a:off x="6668720" y="4090605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4F3D43-4E32-5949-BA86-60EA34DE5D97}"/>
              </a:ext>
            </a:extLst>
          </p:cNvPr>
          <p:cNvSpPr txBox="1"/>
          <p:nvPr/>
        </p:nvSpPr>
        <p:spPr>
          <a:xfrm>
            <a:off x="6866682" y="4082831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mynetwork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2BBA7E-AE2D-B745-B4D0-38EFC94CB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001" y="3263278"/>
            <a:ext cx="996183" cy="32663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AC36D8-B3AF-0F47-A6F6-F6A1013ED6CD}"/>
              </a:ext>
            </a:extLst>
          </p:cNvPr>
          <p:cNvSpPr/>
          <p:nvPr/>
        </p:nvSpPr>
        <p:spPr>
          <a:xfrm>
            <a:off x="120907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74A435-4A81-FF4E-BB92-A2E26F2AD64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44232" y="2610432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103B0E8-EB6C-254D-9BD8-FA09370E9EA6}"/>
              </a:ext>
            </a:extLst>
          </p:cNvPr>
          <p:cNvSpPr/>
          <p:nvPr/>
        </p:nvSpPr>
        <p:spPr>
          <a:xfrm>
            <a:off x="4374183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1CE2B-B9EB-3349-8559-F69C040222A5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809339" y="2610432"/>
            <a:ext cx="0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0362422-EFA8-F645-91D2-2C50331273B2}"/>
              </a:ext>
            </a:extLst>
          </p:cNvPr>
          <p:cNvSpPr/>
          <p:nvPr/>
        </p:nvSpPr>
        <p:spPr>
          <a:xfrm>
            <a:off x="6897364" y="1939928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B3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9D63B9-E664-F941-B220-45A6D98B3018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7332520" y="2615434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F7C6A40F-F1A0-014D-BCA1-0296824E6E03}"/>
              </a:ext>
            </a:extLst>
          </p:cNvPr>
          <p:cNvCxnSpPr>
            <a:cxnSpLocks/>
          </p:cNvCxnSpPr>
          <p:nvPr/>
        </p:nvCxnSpPr>
        <p:spPr>
          <a:xfrm rot="5400000">
            <a:off x="7424900" y="3914555"/>
            <a:ext cx="1003956" cy="1956062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FA9F7FC-264B-1745-AFC0-DC24D0539D1C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5130171" y="2615434"/>
            <a:ext cx="2202349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F029F91-FC2D-2A40-9DE5-6C6EFC8AB487}"/>
              </a:ext>
            </a:extLst>
          </p:cNvPr>
          <p:cNvSpPr/>
          <p:nvPr/>
        </p:nvSpPr>
        <p:spPr>
          <a:xfrm>
            <a:off x="879300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B3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AF36B1-08F2-AD45-B93C-B33FBAAE4D82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9228162" y="2610432"/>
            <a:ext cx="0" cy="14673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FC2925-F306-E847-B462-AE0871BF3C9D}"/>
              </a:ext>
            </a:extLst>
          </p:cNvPr>
          <p:cNvCxnSpPr>
            <a:stCxn id="7" idx="2"/>
          </p:cNvCxnSpPr>
          <p:nvPr/>
        </p:nvCxnSpPr>
        <p:spPr>
          <a:xfrm>
            <a:off x="6621586" y="5837624"/>
            <a:ext cx="0" cy="466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673F35C-86A7-094D-A0BF-A2DE977F25D4}"/>
              </a:ext>
            </a:extLst>
          </p:cNvPr>
          <p:cNvSpPr txBox="1"/>
          <p:nvPr/>
        </p:nvSpPr>
        <p:spPr>
          <a:xfrm>
            <a:off x="6621586" y="5935216"/>
            <a:ext cx="2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127.0.0.1 </a:t>
            </a:r>
          </a:p>
          <a:p>
            <a:r>
              <a:rPr lang="en-US"/>
              <a:t>localhost</a:t>
            </a:r>
          </a:p>
        </p:txBody>
      </p:sp>
    </p:spTree>
    <p:extLst>
      <p:ext uri="{BB962C8B-B14F-4D97-AF65-F5344CB8AC3E}">
        <p14:creationId xmlns:p14="http://schemas.microsoft.com/office/powerpoint/2010/main" val="880617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F167-A699-F445-84CE-A0A834C88806}"/>
              </a:ext>
            </a:extLst>
          </p:cNvPr>
          <p:cNvSpPr/>
          <p:nvPr/>
        </p:nvSpPr>
        <p:spPr>
          <a:xfrm>
            <a:off x="825673" y="586894"/>
            <a:ext cx="11122058" cy="50292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7651-C984-A342-BD73-D83B330BE5BE}"/>
              </a:ext>
            </a:extLst>
          </p:cNvPr>
          <p:cNvSpPr/>
          <p:nvPr/>
        </p:nvSpPr>
        <p:spPr>
          <a:xfrm>
            <a:off x="6140819" y="5394564"/>
            <a:ext cx="961534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D3206-A841-144B-AB5C-D007BD5EDC93}"/>
              </a:ext>
            </a:extLst>
          </p:cNvPr>
          <p:cNvSpPr/>
          <p:nvPr/>
        </p:nvSpPr>
        <p:spPr>
          <a:xfrm flipV="1">
            <a:off x="1446270" y="4098378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3A179-7938-1A46-AD71-17663FEFF4CA}"/>
              </a:ext>
            </a:extLst>
          </p:cNvPr>
          <p:cNvSpPr txBox="1"/>
          <p:nvPr/>
        </p:nvSpPr>
        <p:spPr>
          <a:xfrm>
            <a:off x="1644232" y="4090604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bridge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BF894C-00F2-9446-A0F0-4657EEB02E65}"/>
              </a:ext>
            </a:extLst>
          </p:cNvPr>
          <p:cNvSpPr/>
          <p:nvPr/>
        </p:nvSpPr>
        <p:spPr>
          <a:xfrm flipV="1">
            <a:off x="6668720" y="4090605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4F3D43-4E32-5949-BA86-60EA34DE5D97}"/>
              </a:ext>
            </a:extLst>
          </p:cNvPr>
          <p:cNvSpPr txBox="1"/>
          <p:nvPr/>
        </p:nvSpPr>
        <p:spPr>
          <a:xfrm>
            <a:off x="6866682" y="4082831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mynetwork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2BBA7E-AE2D-B745-B4D0-38EFC94CB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001" y="3263278"/>
            <a:ext cx="996183" cy="32663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AC36D8-B3AF-0F47-A6F6-F6A1013ED6CD}"/>
              </a:ext>
            </a:extLst>
          </p:cNvPr>
          <p:cNvSpPr/>
          <p:nvPr/>
        </p:nvSpPr>
        <p:spPr>
          <a:xfrm>
            <a:off x="120907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74A435-4A81-FF4E-BB92-A2E26F2AD64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44232" y="2610432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103B0E8-EB6C-254D-9BD8-FA09370E9EA6}"/>
              </a:ext>
            </a:extLst>
          </p:cNvPr>
          <p:cNvSpPr/>
          <p:nvPr/>
        </p:nvSpPr>
        <p:spPr>
          <a:xfrm>
            <a:off x="4374183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1CE2B-B9EB-3349-8559-F69C040222A5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809339" y="2610432"/>
            <a:ext cx="0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0362422-EFA8-F645-91D2-2C50331273B2}"/>
              </a:ext>
            </a:extLst>
          </p:cNvPr>
          <p:cNvSpPr/>
          <p:nvPr/>
        </p:nvSpPr>
        <p:spPr>
          <a:xfrm>
            <a:off x="6897364" y="1939928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B3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9D63B9-E664-F941-B220-45A6D98B3018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7332520" y="2615434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F7C6A40F-F1A0-014D-BCA1-0296824E6E03}"/>
              </a:ext>
            </a:extLst>
          </p:cNvPr>
          <p:cNvCxnSpPr>
            <a:cxnSpLocks/>
          </p:cNvCxnSpPr>
          <p:nvPr/>
        </p:nvCxnSpPr>
        <p:spPr>
          <a:xfrm rot="5400000">
            <a:off x="7424900" y="3914555"/>
            <a:ext cx="1003956" cy="1956062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FA9F7FC-264B-1745-AFC0-DC24D0539D1C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5130171" y="2615434"/>
            <a:ext cx="2202349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F029F91-FC2D-2A40-9DE5-6C6EFC8AB487}"/>
              </a:ext>
            </a:extLst>
          </p:cNvPr>
          <p:cNvSpPr/>
          <p:nvPr/>
        </p:nvSpPr>
        <p:spPr>
          <a:xfrm>
            <a:off x="879300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B3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AF36B1-08F2-AD45-B93C-B33FBAAE4D82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9228162" y="2610432"/>
            <a:ext cx="0" cy="14673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FC2925-F306-E847-B462-AE0871BF3C9D}"/>
              </a:ext>
            </a:extLst>
          </p:cNvPr>
          <p:cNvCxnSpPr>
            <a:stCxn id="7" idx="2"/>
          </p:cNvCxnSpPr>
          <p:nvPr/>
        </p:nvCxnSpPr>
        <p:spPr>
          <a:xfrm>
            <a:off x="6621586" y="5837624"/>
            <a:ext cx="0" cy="466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673F35C-86A7-094D-A0BF-A2DE977F25D4}"/>
              </a:ext>
            </a:extLst>
          </p:cNvPr>
          <p:cNvSpPr txBox="1"/>
          <p:nvPr/>
        </p:nvSpPr>
        <p:spPr>
          <a:xfrm>
            <a:off x="6621586" y="5935216"/>
            <a:ext cx="2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127.0.0.1 </a:t>
            </a:r>
          </a:p>
          <a:p>
            <a:r>
              <a:rPr lang="en-US"/>
              <a:t>localhost</a:t>
            </a:r>
          </a:p>
        </p:txBody>
      </p:sp>
    </p:spTree>
    <p:extLst>
      <p:ext uri="{BB962C8B-B14F-4D97-AF65-F5344CB8AC3E}">
        <p14:creationId xmlns:p14="http://schemas.microsoft.com/office/powerpoint/2010/main" val="1057757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F167-A699-F445-84CE-A0A834C88806}"/>
              </a:ext>
            </a:extLst>
          </p:cNvPr>
          <p:cNvSpPr/>
          <p:nvPr/>
        </p:nvSpPr>
        <p:spPr>
          <a:xfrm>
            <a:off x="825673" y="586894"/>
            <a:ext cx="11122058" cy="50292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7651-C984-A342-BD73-D83B330BE5BE}"/>
              </a:ext>
            </a:extLst>
          </p:cNvPr>
          <p:cNvSpPr/>
          <p:nvPr/>
        </p:nvSpPr>
        <p:spPr>
          <a:xfrm>
            <a:off x="6140819" y="5394564"/>
            <a:ext cx="961534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D3206-A841-144B-AB5C-D007BD5EDC93}"/>
              </a:ext>
            </a:extLst>
          </p:cNvPr>
          <p:cNvSpPr/>
          <p:nvPr/>
        </p:nvSpPr>
        <p:spPr>
          <a:xfrm flipV="1">
            <a:off x="1446270" y="4098378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3A179-7938-1A46-AD71-17663FEFF4CA}"/>
              </a:ext>
            </a:extLst>
          </p:cNvPr>
          <p:cNvSpPr txBox="1"/>
          <p:nvPr/>
        </p:nvSpPr>
        <p:spPr>
          <a:xfrm>
            <a:off x="1644232" y="4090604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bridge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BF894C-00F2-9446-A0F0-4657EEB02E65}"/>
              </a:ext>
            </a:extLst>
          </p:cNvPr>
          <p:cNvSpPr/>
          <p:nvPr/>
        </p:nvSpPr>
        <p:spPr>
          <a:xfrm flipV="1">
            <a:off x="6668720" y="4090605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4F3D43-4E32-5949-BA86-60EA34DE5D97}"/>
              </a:ext>
            </a:extLst>
          </p:cNvPr>
          <p:cNvSpPr txBox="1"/>
          <p:nvPr/>
        </p:nvSpPr>
        <p:spPr>
          <a:xfrm>
            <a:off x="6866682" y="4082831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mynetwork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2BBA7E-AE2D-B745-B4D0-38EFC94CB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001" y="3263278"/>
            <a:ext cx="996183" cy="32663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AC36D8-B3AF-0F47-A6F6-F6A1013ED6CD}"/>
              </a:ext>
            </a:extLst>
          </p:cNvPr>
          <p:cNvSpPr/>
          <p:nvPr/>
        </p:nvSpPr>
        <p:spPr>
          <a:xfrm>
            <a:off x="120907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74A435-4A81-FF4E-BB92-A2E26F2AD64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44232" y="2610432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103B0E8-EB6C-254D-9BD8-FA09370E9EA6}"/>
              </a:ext>
            </a:extLst>
          </p:cNvPr>
          <p:cNvSpPr/>
          <p:nvPr/>
        </p:nvSpPr>
        <p:spPr>
          <a:xfrm>
            <a:off x="4374183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1CE2B-B9EB-3349-8559-F69C040222A5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809339" y="2610432"/>
            <a:ext cx="0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0362422-EFA8-F645-91D2-2C50331273B2}"/>
              </a:ext>
            </a:extLst>
          </p:cNvPr>
          <p:cNvSpPr/>
          <p:nvPr/>
        </p:nvSpPr>
        <p:spPr>
          <a:xfrm>
            <a:off x="6897364" y="1939928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B3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9D63B9-E664-F941-B220-45A6D98B3018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7332520" y="2615434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F7C6A40F-F1A0-014D-BCA1-0296824E6E03}"/>
              </a:ext>
            </a:extLst>
          </p:cNvPr>
          <p:cNvCxnSpPr>
            <a:cxnSpLocks/>
          </p:cNvCxnSpPr>
          <p:nvPr/>
        </p:nvCxnSpPr>
        <p:spPr>
          <a:xfrm rot="5400000">
            <a:off x="7424900" y="3914555"/>
            <a:ext cx="1003956" cy="1956062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FA9F7FC-264B-1745-AFC0-DC24D0539D1C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5130171" y="2615434"/>
            <a:ext cx="2202349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F029F91-FC2D-2A40-9DE5-6C6EFC8AB487}"/>
              </a:ext>
            </a:extLst>
          </p:cNvPr>
          <p:cNvSpPr/>
          <p:nvPr/>
        </p:nvSpPr>
        <p:spPr>
          <a:xfrm>
            <a:off x="879300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B3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AF36B1-08F2-AD45-B93C-B33FBAAE4D82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9228162" y="2610432"/>
            <a:ext cx="0" cy="14673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FC2925-F306-E847-B462-AE0871BF3C9D}"/>
              </a:ext>
            </a:extLst>
          </p:cNvPr>
          <p:cNvCxnSpPr>
            <a:stCxn id="7" idx="2"/>
          </p:cNvCxnSpPr>
          <p:nvPr/>
        </p:nvCxnSpPr>
        <p:spPr>
          <a:xfrm>
            <a:off x="6621586" y="5837624"/>
            <a:ext cx="0" cy="466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A8F3BCE-952B-0246-8238-60D6B3F54EB9}"/>
              </a:ext>
            </a:extLst>
          </p:cNvPr>
          <p:cNvSpPr txBox="1"/>
          <p:nvPr/>
        </p:nvSpPr>
        <p:spPr>
          <a:xfrm>
            <a:off x="6621586" y="5935216"/>
            <a:ext cx="2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127.0.0.1 </a:t>
            </a:r>
          </a:p>
          <a:p>
            <a:r>
              <a:rPr lang="en-US"/>
              <a:t>localhost</a:t>
            </a:r>
          </a:p>
        </p:txBody>
      </p:sp>
    </p:spTree>
    <p:extLst>
      <p:ext uri="{BB962C8B-B14F-4D97-AF65-F5344CB8AC3E}">
        <p14:creationId xmlns:p14="http://schemas.microsoft.com/office/powerpoint/2010/main" val="22677029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F167-A699-F445-84CE-A0A834C88806}"/>
              </a:ext>
            </a:extLst>
          </p:cNvPr>
          <p:cNvSpPr/>
          <p:nvPr/>
        </p:nvSpPr>
        <p:spPr>
          <a:xfrm>
            <a:off x="825673" y="586894"/>
            <a:ext cx="11122058" cy="50292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7651-C984-A342-BD73-D83B330BE5BE}"/>
              </a:ext>
            </a:extLst>
          </p:cNvPr>
          <p:cNvSpPr/>
          <p:nvPr/>
        </p:nvSpPr>
        <p:spPr>
          <a:xfrm>
            <a:off x="6140819" y="5394564"/>
            <a:ext cx="961534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D3206-A841-144B-AB5C-D007BD5EDC93}"/>
              </a:ext>
            </a:extLst>
          </p:cNvPr>
          <p:cNvSpPr/>
          <p:nvPr/>
        </p:nvSpPr>
        <p:spPr>
          <a:xfrm flipV="1">
            <a:off x="1446270" y="4098378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3A179-7938-1A46-AD71-17663FEFF4CA}"/>
              </a:ext>
            </a:extLst>
          </p:cNvPr>
          <p:cNvSpPr txBox="1"/>
          <p:nvPr/>
        </p:nvSpPr>
        <p:spPr>
          <a:xfrm>
            <a:off x="1644232" y="4090604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bridge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BF894C-00F2-9446-A0F0-4657EEB02E65}"/>
              </a:ext>
            </a:extLst>
          </p:cNvPr>
          <p:cNvSpPr/>
          <p:nvPr/>
        </p:nvSpPr>
        <p:spPr>
          <a:xfrm flipV="1">
            <a:off x="6668720" y="4090605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4F3D43-4E32-5949-BA86-60EA34DE5D97}"/>
              </a:ext>
            </a:extLst>
          </p:cNvPr>
          <p:cNvSpPr txBox="1"/>
          <p:nvPr/>
        </p:nvSpPr>
        <p:spPr>
          <a:xfrm>
            <a:off x="6866682" y="4082831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mynetwork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2BBA7E-AE2D-B745-B4D0-38EFC94CB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001" y="3263278"/>
            <a:ext cx="996183" cy="32663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AC36D8-B3AF-0F47-A6F6-F6A1013ED6CD}"/>
              </a:ext>
            </a:extLst>
          </p:cNvPr>
          <p:cNvSpPr/>
          <p:nvPr/>
        </p:nvSpPr>
        <p:spPr>
          <a:xfrm>
            <a:off x="120907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74A435-4A81-FF4E-BB92-A2E26F2AD64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44232" y="2610432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103B0E8-EB6C-254D-9BD8-FA09370E9EA6}"/>
              </a:ext>
            </a:extLst>
          </p:cNvPr>
          <p:cNvSpPr/>
          <p:nvPr/>
        </p:nvSpPr>
        <p:spPr>
          <a:xfrm>
            <a:off x="4374183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1CE2B-B9EB-3349-8559-F69C040222A5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809339" y="2610432"/>
            <a:ext cx="0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0362422-EFA8-F645-91D2-2C50331273B2}"/>
              </a:ext>
            </a:extLst>
          </p:cNvPr>
          <p:cNvSpPr/>
          <p:nvPr/>
        </p:nvSpPr>
        <p:spPr>
          <a:xfrm>
            <a:off x="6897364" y="1939928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B3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9D63B9-E664-F941-B220-45A6D98B3018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7332520" y="2615434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F7C6A40F-F1A0-014D-BCA1-0296824E6E03}"/>
              </a:ext>
            </a:extLst>
          </p:cNvPr>
          <p:cNvCxnSpPr>
            <a:cxnSpLocks/>
          </p:cNvCxnSpPr>
          <p:nvPr/>
        </p:nvCxnSpPr>
        <p:spPr>
          <a:xfrm rot="5400000">
            <a:off x="7424900" y="3914555"/>
            <a:ext cx="1003956" cy="1956062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FA9F7FC-264B-1745-AFC0-DC24D0539D1C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5130171" y="2615434"/>
            <a:ext cx="2202349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F029F91-FC2D-2A40-9DE5-6C6EFC8AB487}"/>
              </a:ext>
            </a:extLst>
          </p:cNvPr>
          <p:cNvSpPr/>
          <p:nvPr/>
        </p:nvSpPr>
        <p:spPr>
          <a:xfrm>
            <a:off x="879300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B3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AF36B1-08F2-AD45-B93C-B33FBAAE4D82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9228162" y="2610432"/>
            <a:ext cx="0" cy="14673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FC2925-F306-E847-B462-AE0871BF3C9D}"/>
              </a:ext>
            </a:extLst>
          </p:cNvPr>
          <p:cNvCxnSpPr>
            <a:stCxn id="7" idx="2"/>
          </p:cNvCxnSpPr>
          <p:nvPr/>
        </p:nvCxnSpPr>
        <p:spPr>
          <a:xfrm>
            <a:off x="6621586" y="5837624"/>
            <a:ext cx="0" cy="466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EE9DD18-FEB6-9B47-9723-8A62B14FC6D5}"/>
              </a:ext>
            </a:extLst>
          </p:cNvPr>
          <p:cNvSpPr txBox="1"/>
          <p:nvPr/>
        </p:nvSpPr>
        <p:spPr>
          <a:xfrm>
            <a:off x="6621586" y="5935216"/>
            <a:ext cx="2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127.0.0.1 </a:t>
            </a:r>
          </a:p>
          <a:p>
            <a:r>
              <a:rPr lang="en-US"/>
              <a:t>localhost</a:t>
            </a:r>
          </a:p>
        </p:txBody>
      </p:sp>
    </p:spTree>
    <p:extLst>
      <p:ext uri="{BB962C8B-B14F-4D97-AF65-F5344CB8AC3E}">
        <p14:creationId xmlns:p14="http://schemas.microsoft.com/office/powerpoint/2010/main" val="672560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06B3269-692B-764F-8044-7E82622CF008}"/>
              </a:ext>
            </a:extLst>
          </p:cNvPr>
          <p:cNvSpPr/>
          <p:nvPr/>
        </p:nvSpPr>
        <p:spPr>
          <a:xfrm>
            <a:off x="2604303" y="462986"/>
            <a:ext cx="2395960" cy="577576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185685-2929-604E-86AD-5FA2D7C15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345" y="1130712"/>
            <a:ext cx="983929" cy="766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EBE77A-F0E2-1144-9363-CD36A5E6B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294" y="2118921"/>
            <a:ext cx="1514033" cy="9562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E796A2-A657-264C-93B3-28AD344EA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2294" y="3219900"/>
            <a:ext cx="1514033" cy="6323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752F3C-DB51-9A4D-A2DE-03CB925BB0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077" b="33361"/>
          <a:stretch/>
        </p:blipFill>
        <p:spPr>
          <a:xfrm>
            <a:off x="2736077" y="4114522"/>
            <a:ext cx="1926463" cy="7621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96C309-7A9B-E44C-ACD0-C3BFDA7F1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179" y="5272675"/>
            <a:ext cx="1573148" cy="7621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B12935-B187-8D44-B627-2D5076C102EF}"/>
              </a:ext>
            </a:extLst>
          </p:cNvPr>
          <p:cNvSpPr txBox="1"/>
          <p:nvPr/>
        </p:nvSpPr>
        <p:spPr>
          <a:xfrm>
            <a:off x="2604303" y="464449"/>
            <a:ext cx="2395959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Images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4EB8D3DE-1E0A-EB47-9E90-2496725C4E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7138" y="2865643"/>
            <a:ext cx="745156" cy="745156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02E3257A-F9B6-5440-A800-C83F9D1E9777}"/>
              </a:ext>
            </a:extLst>
          </p:cNvPr>
          <p:cNvGrpSpPr/>
          <p:nvPr/>
        </p:nvGrpSpPr>
        <p:grpSpPr>
          <a:xfrm>
            <a:off x="4191274" y="462986"/>
            <a:ext cx="6982186" cy="5745454"/>
            <a:chOff x="4191274" y="462986"/>
            <a:chExt cx="6982186" cy="5745454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D65C0236-8EEA-0441-8C84-81763069B421}"/>
                </a:ext>
              </a:extLst>
            </p:cNvPr>
            <p:cNvSpPr/>
            <p:nvPr/>
          </p:nvSpPr>
          <p:spPr>
            <a:xfrm>
              <a:off x="5603304" y="462986"/>
              <a:ext cx="5570156" cy="574545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A5E78F6-6210-0241-AC7A-A7E45167C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15399" y="729204"/>
              <a:ext cx="750168" cy="58477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60C508-AAED-F14A-9303-E1028159A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67420" y="1842550"/>
              <a:ext cx="750168" cy="58477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CCEA006-8F27-B64E-B661-CD9F731C4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00270" y="1194191"/>
              <a:ext cx="750168" cy="58477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CA39387-9819-F946-B940-2074CF116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40520" y="2069752"/>
              <a:ext cx="1514033" cy="95623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8E39586-E276-1845-844A-8A81D8980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13477" y="3341475"/>
              <a:ext cx="1514033" cy="956231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66CBA12-06D3-FB48-B155-52D2BB86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85487" y="3665375"/>
              <a:ext cx="1514033" cy="63233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A3ECE9-FCED-6645-809A-76DB15AB6C84}"/>
                </a:ext>
              </a:extLst>
            </p:cNvPr>
            <p:cNvSpPr txBox="1"/>
            <p:nvPr/>
          </p:nvSpPr>
          <p:spPr>
            <a:xfrm>
              <a:off x="7277374" y="472139"/>
              <a:ext cx="2395959" cy="58477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Containers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5D89815-E644-B449-83CE-397266A1894E}"/>
                </a:ext>
              </a:extLst>
            </p:cNvPr>
            <p:cNvCxnSpPr>
              <a:stCxn id="4" idx="3"/>
            </p:cNvCxnSpPr>
            <p:nvPr/>
          </p:nvCxnSpPr>
          <p:spPr>
            <a:xfrm flipV="1">
              <a:off x="4191274" y="1049224"/>
              <a:ext cx="1920159" cy="4649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848237E-EA2A-3F4B-82BD-9E0892406147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4191274" y="1514212"/>
              <a:ext cx="3696953" cy="983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C67636F-36F5-1642-82EF-6A1E85D82172}"/>
                </a:ext>
              </a:extLst>
            </p:cNvPr>
            <p:cNvCxnSpPr>
              <a:cxnSpLocks/>
              <a:stCxn id="4" idx="3"/>
              <a:endCxn id="15" idx="1"/>
            </p:cNvCxnSpPr>
            <p:nvPr/>
          </p:nvCxnSpPr>
          <p:spPr>
            <a:xfrm>
              <a:off x="4191274" y="1514212"/>
              <a:ext cx="2076146" cy="6207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B704510-17DF-2F44-ADA2-B866E0B7E5FF}"/>
                </a:ext>
              </a:extLst>
            </p:cNvPr>
            <p:cNvCxnSpPr>
              <a:cxnSpLocks/>
              <a:stCxn id="5" idx="3"/>
              <a:endCxn id="19" idx="1"/>
            </p:cNvCxnSpPr>
            <p:nvPr/>
          </p:nvCxnSpPr>
          <p:spPr>
            <a:xfrm flipV="1">
              <a:off x="4456327" y="2547868"/>
              <a:ext cx="4184193" cy="491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BDEF68F-9F8B-7641-BEB3-3CD6533B5786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4456327" y="2597037"/>
              <a:ext cx="3357150" cy="9292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C2C33D3-F974-5A4B-A749-663071F42052}"/>
                </a:ext>
              </a:extLst>
            </p:cNvPr>
            <p:cNvCxnSpPr>
              <a:cxnSpLocks/>
            </p:cNvCxnSpPr>
            <p:nvPr/>
          </p:nvCxnSpPr>
          <p:spPr>
            <a:xfrm>
              <a:off x="4548851" y="3575479"/>
              <a:ext cx="1305951" cy="5125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DA74D4F-5CD1-694A-9F95-1A10D2E17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35203" y="5272675"/>
              <a:ext cx="2001263" cy="4487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C33E41D-0044-3D4D-8219-AD03FE4C6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26130" y="4661071"/>
              <a:ext cx="1573148" cy="762146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9E41271C-FDFF-DB43-98F2-F34793066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71184" y="3222621"/>
              <a:ext cx="483618" cy="483618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D2F4DFA4-8E22-2D4A-AB1A-246F94CE3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12834" y="847234"/>
              <a:ext cx="282528" cy="282528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22943548-29C2-8943-885F-696E7DF31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839384" y="1988029"/>
              <a:ext cx="282528" cy="282528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C4F072A-9D57-124B-B9B4-13B2C1610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49112" y="4032008"/>
              <a:ext cx="282528" cy="282528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D61F51B7-D3CE-8242-B692-3DACE5640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47118" y="5214539"/>
              <a:ext cx="282528" cy="282528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B747298C-05A4-2D47-A572-9EC330B93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635181" y="1328580"/>
              <a:ext cx="282528" cy="282528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F329CF00-A0B0-CA43-AFB8-CBD8674FC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03708" y="2541228"/>
              <a:ext cx="282528" cy="282528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685C467-7A83-C749-AF61-ECF20626B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776445" y="3897557"/>
              <a:ext cx="282528" cy="2825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71783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FFE3BD-9288-A04C-A158-106544ABF3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8"/>
          <a:stretch/>
        </p:blipFill>
        <p:spPr>
          <a:xfrm>
            <a:off x="802702" y="294901"/>
            <a:ext cx="10319999" cy="626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290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>
            <a:extLst>
              <a:ext uri="{FF2B5EF4-FFF2-40B4-BE49-F238E27FC236}">
                <a16:creationId xmlns:a16="http://schemas.microsoft.com/office/drawing/2014/main" id="{ED2DCD63-0D67-F74B-90F2-425BF883C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435" y="754380"/>
            <a:ext cx="10239053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5767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97C912-13D7-2E48-9C09-B1134F277542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241445" y="3258590"/>
            <a:ext cx="928493" cy="2973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3330D2C-B307-524D-9F7C-1C3B2CB1228E}"/>
              </a:ext>
            </a:extLst>
          </p:cNvPr>
          <p:cNvSpPr txBox="1"/>
          <p:nvPr/>
        </p:nvSpPr>
        <p:spPr>
          <a:xfrm>
            <a:off x="2210965" y="2869819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80, 443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FD774E4-0C64-7E4B-97B7-7BD400284C26}"/>
              </a:ext>
            </a:extLst>
          </p:cNvPr>
          <p:cNvGrpSpPr/>
          <p:nvPr/>
        </p:nvGrpSpPr>
        <p:grpSpPr>
          <a:xfrm>
            <a:off x="8455528" y="1701070"/>
            <a:ext cx="1621971" cy="3486047"/>
            <a:chOff x="9633857" y="957937"/>
            <a:chExt cx="1621971" cy="3486047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26FCCC3-1D06-494F-A250-353D87B28D77}"/>
                </a:ext>
              </a:extLst>
            </p:cNvPr>
            <p:cNvSpPr/>
            <p:nvPr/>
          </p:nvSpPr>
          <p:spPr>
            <a:xfrm>
              <a:off x="9633857" y="957937"/>
              <a:ext cx="1621971" cy="348604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FE90EF9-8EB5-8D43-8FEA-7A8B111A2D92}"/>
                </a:ext>
              </a:extLst>
            </p:cNvPr>
            <p:cNvSpPr/>
            <p:nvPr/>
          </p:nvSpPr>
          <p:spPr>
            <a:xfrm>
              <a:off x="9851571" y="1202871"/>
              <a:ext cx="1153886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server1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18DF475-BBC3-1643-AAF2-DD8796EFCC10}"/>
                </a:ext>
              </a:extLst>
            </p:cNvPr>
            <p:cNvSpPr/>
            <p:nvPr/>
          </p:nvSpPr>
          <p:spPr>
            <a:xfrm>
              <a:off x="9851571" y="2182780"/>
              <a:ext cx="1153886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server2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6751C43-99EE-F94A-9DC9-A920412CEBB6}"/>
                </a:ext>
              </a:extLst>
            </p:cNvPr>
            <p:cNvSpPr/>
            <p:nvPr/>
          </p:nvSpPr>
          <p:spPr>
            <a:xfrm>
              <a:off x="9851668" y="3143830"/>
              <a:ext cx="1153886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server3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FF71522-0B6C-6C48-B591-A232C6768ED4}"/>
                </a:ext>
              </a:extLst>
            </p:cNvPr>
            <p:cNvSpPr/>
            <p:nvPr/>
          </p:nvSpPr>
          <p:spPr>
            <a:xfrm>
              <a:off x="9851571" y="1551806"/>
              <a:ext cx="102573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effectLst/>
                </a:rPr>
                <a:t>wikipedia</a:t>
              </a:r>
              <a:r>
                <a:rPr lang="en-US" sz="1200">
                  <a:solidFill>
                    <a:srgbClr val="666600"/>
                  </a:solidFill>
                  <a:effectLst/>
                </a:rPr>
                <a:t>.</a:t>
              </a:r>
              <a:r>
                <a:rPr lang="en-US" sz="1200">
                  <a:solidFill>
                    <a:srgbClr val="000000"/>
                  </a:solidFill>
                  <a:effectLst/>
                </a:rPr>
                <a:t>org</a:t>
              </a:r>
              <a:endParaRPr lang="en-US" sz="12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B274872-7FCC-0E40-A46D-086836D0F195}"/>
                </a:ext>
              </a:extLst>
            </p:cNvPr>
            <p:cNvSpPr/>
            <p:nvPr/>
          </p:nvSpPr>
          <p:spPr>
            <a:xfrm>
              <a:off x="9895211" y="2560105"/>
              <a:ext cx="76046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effectLst/>
                </a:rPr>
                <a:t>bing</a:t>
              </a:r>
              <a:r>
                <a:rPr lang="en-US" sz="1200">
                  <a:solidFill>
                    <a:srgbClr val="666600"/>
                  </a:solidFill>
                  <a:effectLst/>
                </a:rPr>
                <a:t>.</a:t>
              </a:r>
              <a:r>
                <a:rPr lang="en-US" sz="1200">
                  <a:solidFill>
                    <a:srgbClr val="000000"/>
                  </a:solidFill>
                  <a:effectLst/>
                </a:rPr>
                <a:t>com</a:t>
              </a:r>
              <a:endParaRPr lang="en-US" sz="12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CAE11EC-E3C8-644A-A4CD-D64DF0AEE28B}"/>
                </a:ext>
              </a:extLst>
            </p:cNvPr>
            <p:cNvSpPr/>
            <p:nvPr/>
          </p:nvSpPr>
          <p:spPr>
            <a:xfrm>
              <a:off x="9895211" y="3515319"/>
              <a:ext cx="91172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effectLst/>
                </a:rPr>
                <a:t>google</a:t>
              </a:r>
              <a:r>
                <a:rPr lang="en-US" sz="1200">
                  <a:solidFill>
                    <a:srgbClr val="666600"/>
                  </a:solidFill>
                  <a:effectLst/>
                </a:rPr>
                <a:t>.</a:t>
              </a:r>
              <a:r>
                <a:rPr lang="en-US" sz="1200">
                  <a:solidFill>
                    <a:srgbClr val="000000"/>
                  </a:solidFill>
                  <a:effectLst/>
                </a:rPr>
                <a:t>com</a:t>
              </a:r>
              <a:endParaRPr lang="en-US" sz="12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42B7EC7-9938-6846-AE89-6AF719DB391B}"/>
                </a:ext>
              </a:extLst>
            </p:cNvPr>
            <p:cNvSpPr txBox="1"/>
            <p:nvPr/>
          </p:nvSpPr>
          <p:spPr>
            <a:xfrm>
              <a:off x="9890570" y="3811162"/>
              <a:ext cx="103393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</a:rPr>
                <a:t>backend </a:t>
              </a:r>
            </a:p>
            <a:p>
              <a:r>
                <a:rPr lang="en-US" sz="1200">
                  <a:solidFill>
                    <a:srgbClr val="C00000"/>
                  </a:solidFill>
                </a:rPr>
                <a:t>bke_80_test2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10B51DE-81C6-E94E-BADE-F60A95380B6A}"/>
              </a:ext>
            </a:extLst>
          </p:cNvPr>
          <p:cNvGrpSpPr/>
          <p:nvPr/>
        </p:nvGrpSpPr>
        <p:grpSpPr>
          <a:xfrm>
            <a:off x="3169938" y="2365184"/>
            <a:ext cx="2264228" cy="1846288"/>
            <a:chOff x="5666015" y="1964866"/>
            <a:chExt cx="2264228" cy="184628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219D755-CB0A-E048-9125-BBBA6C1423F4}"/>
                </a:ext>
              </a:extLst>
            </p:cNvPr>
            <p:cNvSpPr/>
            <p:nvPr/>
          </p:nvSpPr>
          <p:spPr>
            <a:xfrm>
              <a:off x="5666015" y="1964866"/>
              <a:ext cx="2264228" cy="184628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038E0B6-8365-A548-97AC-0E8893C673BB}"/>
                </a:ext>
              </a:extLst>
            </p:cNvPr>
            <p:cNvSpPr/>
            <p:nvPr/>
          </p:nvSpPr>
          <p:spPr>
            <a:xfrm>
              <a:off x="5894614" y="2112264"/>
              <a:ext cx="1817915" cy="7265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  <a:p>
              <a:pPr algn="ctr"/>
              <a:r>
                <a:rPr lang="en-US"/>
                <a:t>frontend</a:t>
              </a:r>
            </a:p>
            <a:p>
              <a:pPr algn="ctr"/>
              <a:r>
                <a:rPr lang="en-US">
                  <a:solidFill>
                    <a:schemeClr val="accent4">
                      <a:lumMod val="75000"/>
                    </a:schemeClr>
                  </a:solidFill>
                </a:rPr>
                <a:t>http-in</a:t>
              </a:r>
            </a:p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4C0A782-442F-744D-914C-2B9806B082FC}"/>
                </a:ext>
              </a:extLst>
            </p:cNvPr>
            <p:cNvSpPr/>
            <p:nvPr/>
          </p:nvSpPr>
          <p:spPr>
            <a:xfrm>
              <a:off x="5889171" y="2924201"/>
              <a:ext cx="1817915" cy="7265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  <a:p>
              <a:pPr algn="ctr"/>
              <a:r>
                <a:rPr lang="en-US"/>
                <a:t>frontend</a:t>
              </a:r>
            </a:p>
            <a:p>
              <a:pPr algn="ctr"/>
              <a:r>
                <a:rPr lang="en-US">
                  <a:solidFill>
                    <a:schemeClr val="accent4">
                      <a:lumMod val="75000"/>
                    </a:schemeClr>
                  </a:solidFill>
                </a:rPr>
                <a:t>https-in</a:t>
              </a:r>
            </a:p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2BE7FC0-0F29-B549-A8D5-57F4905E79AB}"/>
              </a:ext>
            </a:extLst>
          </p:cNvPr>
          <p:cNvGrpSpPr/>
          <p:nvPr/>
        </p:nvGrpSpPr>
        <p:grpSpPr>
          <a:xfrm>
            <a:off x="6096000" y="163096"/>
            <a:ext cx="1621971" cy="1698890"/>
            <a:chOff x="2050433" y="2112265"/>
            <a:chExt cx="1621971" cy="169889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A5775E5-D669-2A47-B13E-EE49F70D4918}"/>
                </a:ext>
              </a:extLst>
            </p:cNvPr>
            <p:cNvSpPr/>
            <p:nvPr/>
          </p:nvSpPr>
          <p:spPr>
            <a:xfrm>
              <a:off x="2050433" y="2112265"/>
              <a:ext cx="1621971" cy="169889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01D9DE4-1D13-AA47-AD22-7270780F7E91}"/>
                </a:ext>
              </a:extLst>
            </p:cNvPr>
            <p:cNvSpPr/>
            <p:nvPr/>
          </p:nvSpPr>
          <p:spPr>
            <a:xfrm>
              <a:off x="2268147" y="2357198"/>
              <a:ext cx="1153886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server1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11A5862-D3AC-7343-9A13-FAE22F4B9206}"/>
                </a:ext>
              </a:extLst>
            </p:cNvPr>
            <p:cNvSpPr/>
            <p:nvPr/>
          </p:nvSpPr>
          <p:spPr>
            <a:xfrm>
              <a:off x="2268147" y="2706133"/>
              <a:ext cx="87677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effectLst/>
                </a:rPr>
                <a:t>yahoo.com</a:t>
              </a:r>
              <a:endParaRPr lang="en-US" sz="12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92A8077-B79C-6B40-8D50-DF09B4FF61BA}"/>
                </a:ext>
              </a:extLst>
            </p:cNvPr>
            <p:cNvSpPr txBox="1"/>
            <p:nvPr/>
          </p:nvSpPr>
          <p:spPr>
            <a:xfrm>
              <a:off x="2246636" y="3143830"/>
              <a:ext cx="103393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</a:rPr>
                <a:t>backend </a:t>
              </a:r>
            </a:p>
            <a:p>
              <a:r>
                <a:rPr lang="en-US" sz="1200">
                  <a:solidFill>
                    <a:srgbClr val="C00000"/>
                  </a:solidFill>
                </a:rPr>
                <a:t>bke_80_test1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087C329-4081-414A-808E-14CEAEA0CECD}"/>
              </a:ext>
            </a:extLst>
          </p:cNvPr>
          <p:cNvGrpSpPr/>
          <p:nvPr/>
        </p:nvGrpSpPr>
        <p:grpSpPr>
          <a:xfrm>
            <a:off x="6193815" y="4999646"/>
            <a:ext cx="1621971" cy="1698890"/>
            <a:chOff x="3694263" y="4143025"/>
            <a:chExt cx="1621971" cy="169889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E21FA53-96A9-5642-860C-8C1FD5D3288E}"/>
                </a:ext>
              </a:extLst>
            </p:cNvPr>
            <p:cNvSpPr/>
            <p:nvPr/>
          </p:nvSpPr>
          <p:spPr>
            <a:xfrm>
              <a:off x="3694263" y="4143025"/>
              <a:ext cx="1621971" cy="169889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E695873-AA65-B446-953A-53E7CA9E9906}"/>
                </a:ext>
              </a:extLst>
            </p:cNvPr>
            <p:cNvSpPr/>
            <p:nvPr/>
          </p:nvSpPr>
          <p:spPr>
            <a:xfrm>
              <a:off x="3911977" y="4387958"/>
              <a:ext cx="1153886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server1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92BBE5E-1586-9D4C-B7B0-13B645A31F88}"/>
                </a:ext>
              </a:extLst>
            </p:cNvPr>
            <p:cNvSpPr/>
            <p:nvPr/>
          </p:nvSpPr>
          <p:spPr>
            <a:xfrm>
              <a:off x="3911977" y="4736893"/>
              <a:ext cx="102573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</a:rPr>
                <a:t>wikipedia.org</a:t>
              </a:r>
              <a:endParaRPr lang="en-US" sz="12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8C2317D-0ACB-6146-A6DA-A250DBE47C1A}"/>
                </a:ext>
              </a:extLst>
            </p:cNvPr>
            <p:cNvSpPr txBox="1"/>
            <p:nvPr/>
          </p:nvSpPr>
          <p:spPr>
            <a:xfrm>
              <a:off x="3890466" y="5174590"/>
              <a:ext cx="103393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</a:rPr>
                <a:t>backend </a:t>
              </a:r>
            </a:p>
            <a:p>
              <a:r>
                <a:rPr lang="en-US" sz="1200">
                  <a:solidFill>
                    <a:srgbClr val="C00000"/>
                  </a:solidFill>
                </a:rPr>
                <a:t>bke_443</a:t>
              </a:r>
            </a:p>
          </p:txBody>
        </p:sp>
      </p:grp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B4202C6-D405-564B-B6C3-689E5234F5BF}"/>
              </a:ext>
            </a:extLst>
          </p:cNvPr>
          <p:cNvCxnSpPr>
            <a:stCxn id="46" idx="3"/>
            <a:endCxn id="59" idx="0"/>
          </p:cNvCxnSpPr>
          <p:nvPr/>
        </p:nvCxnSpPr>
        <p:spPr>
          <a:xfrm>
            <a:off x="5211009" y="3687804"/>
            <a:ext cx="1793792" cy="131184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96C92D4-9860-2D41-9B54-90A4A5D229EC}"/>
              </a:ext>
            </a:extLst>
          </p:cNvPr>
          <p:cNvCxnSpPr>
            <a:cxnSpLocks/>
            <a:stCxn id="30" idx="3"/>
            <a:endCxn id="48" idx="1"/>
          </p:cNvCxnSpPr>
          <p:nvPr/>
        </p:nvCxnSpPr>
        <p:spPr>
          <a:xfrm flipV="1">
            <a:off x="5216452" y="1012541"/>
            <a:ext cx="879548" cy="1863326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8E90DCA-94F9-6046-BC9B-C46B03EC076A}"/>
              </a:ext>
            </a:extLst>
          </p:cNvPr>
          <p:cNvCxnSpPr>
            <a:cxnSpLocks/>
            <a:stCxn id="30" idx="3"/>
            <a:endCxn id="44" idx="1"/>
          </p:cNvCxnSpPr>
          <p:nvPr/>
        </p:nvCxnSpPr>
        <p:spPr>
          <a:xfrm>
            <a:off x="5216452" y="2875867"/>
            <a:ext cx="3239076" cy="568227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8BA19452-87BB-974E-AE79-510E0F5E7F4D}"/>
              </a:ext>
            </a:extLst>
          </p:cNvPr>
          <p:cNvSpPr/>
          <p:nvPr/>
        </p:nvSpPr>
        <p:spPr>
          <a:xfrm>
            <a:off x="5550960" y="2083574"/>
            <a:ext cx="13077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effectLst/>
              </a:rPr>
              <a:t>testhaproxy1</a:t>
            </a:r>
            <a:r>
              <a:rPr lang="en-US" sz="1200">
                <a:solidFill>
                  <a:srgbClr val="666600"/>
                </a:solidFill>
                <a:effectLst/>
              </a:rPr>
              <a:t>.</a:t>
            </a:r>
            <a:r>
              <a:rPr lang="en-US" sz="1200">
                <a:solidFill>
                  <a:srgbClr val="000000"/>
                </a:solidFill>
                <a:effectLst/>
              </a:rPr>
              <a:t>com</a:t>
            </a:r>
            <a:endParaRPr lang="en-US" sz="120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61BC702-D7B3-9248-9BC0-442CE8AB9141}"/>
              </a:ext>
            </a:extLst>
          </p:cNvPr>
          <p:cNvSpPr/>
          <p:nvPr/>
        </p:nvSpPr>
        <p:spPr>
          <a:xfrm>
            <a:off x="6238933" y="2886456"/>
            <a:ext cx="13077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effectLst/>
              </a:rPr>
              <a:t>testhaproxy2</a:t>
            </a:r>
            <a:r>
              <a:rPr lang="en-US" sz="1200">
                <a:solidFill>
                  <a:srgbClr val="666600"/>
                </a:solidFill>
                <a:effectLst/>
              </a:rPr>
              <a:t>.</a:t>
            </a:r>
            <a:r>
              <a:rPr lang="en-US" sz="1200">
                <a:solidFill>
                  <a:srgbClr val="000000"/>
                </a:solidFill>
                <a:effectLst/>
              </a:rPr>
              <a:t>com</a:t>
            </a:r>
            <a:endParaRPr lang="en-US" sz="120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7949C6E-ED99-1A4E-9ED9-D8D3E3B059B5}"/>
              </a:ext>
            </a:extLst>
          </p:cNvPr>
          <p:cNvSpPr/>
          <p:nvPr/>
        </p:nvSpPr>
        <p:spPr>
          <a:xfrm>
            <a:off x="5637053" y="4180976"/>
            <a:ext cx="13077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effectLst/>
              </a:rPr>
              <a:t>testhaproxy2</a:t>
            </a:r>
            <a:r>
              <a:rPr lang="en-US" sz="1200">
                <a:solidFill>
                  <a:srgbClr val="666600"/>
                </a:solidFill>
                <a:effectLst/>
              </a:rPr>
              <a:t>.</a:t>
            </a:r>
            <a:r>
              <a:rPr lang="en-US" sz="1200">
                <a:solidFill>
                  <a:srgbClr val="000000"/>
                </a:solidFill>
                <a:effectLst/>
              </a:rPr>
              <a:t>com</a:t>
            </a:r>
            <a:endParaRPr lang="en-US" sz="120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E0E2C2F-711C-7243-A22A-6881EB007374}"/>
              </a:ext>
            </a:extLst>
          </p:cNvPr>
          <p:cNvSpPr/>
          <p:nvPr/>
        </p:nvSpPr>
        <p:spPr>
          <a:xfrm>
            <a:off x="5637053" y="4413578"/>
            <a:ext cx="13077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effectLst/>
              </a:rPr>
              <a:t>testhaproxy1</a:t>
            </a:r>
            <a:r>
              <a:rPr lang="en-US" sz="1200">
                <a:solidFill>
                  <a:srgbClr val="666600"/>
                </a:solidFill>
                <a:effectLst/>
              </a:rPr>
              <a:t>.</a:t>
            </a:r>
            <a:r>
              <a:rPr lang="en-US" sz="1200">
                <a:solidFill>
                  <a:srgbClr val="000000"/>
                </a:solidFill>
                <a:effectLst/>
              </a:rPr>
              <a:t>com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88375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7FD363-B852-224A-95BD-B2F426234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E07222-FAD7-084C-9B9D-F1446E2E1CBC}"/>
              </a:ext>
            </a:extLst>
          </p:cNvPr>
          <p:cNvSpPr/>
          <p:nvPr/>
        </p:nvSpPr>
        <p:spPr>
          <a:xfrm>
            <a:off x="1028865" y="4093029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BEE592-2249-1F44-BC11-59BB8A59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288471"/>
            <a:ext cx="3951844" cy="32602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F36C00-7839-EE4C-9D22-B402188E680A}"/>
              </a:ext>
            </a:extLst>
          </p:cNvPr>
          <p:cNvSpPr txBox="1"/>
          <p:nvPr/>
        </p:nvSpPr>
        <p:spPr>
          <a:xfrm>
            <a:off x="4839194" y="635514"/>
            <a:ext cx="7135092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Giới thiệu &amp; cài đặt trên</a:t>
            </a:r>
          </a:p>
          <a:p>
            <a:r>
              <a:rPr lang="en-US" sz="660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rgbClr val="FFFF00"/>
                </a:solidFill>
              </a:rPr>
              <a:t>Windows </a:t>
            </a:r>
          </a:p>
          <a:p>
            <a:r>
              <a:rPr lang="en-US" sz="660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rgbClr val="FFFF00"/>
                </a:solidFill>
              </a:rPr>
              <a:t>macOS</a:t>
            </a:r>
          </a:p>
          <a:p>
            <a:r>
              <a:rPr lang="en-US" sz="660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rgbClr val="FFFF00"/>
                </a:solidFill>
              </a:rPr>
              <a:t>Ubuntu</a:t>
            </a:r>
          </a:p>
        </p:txBody>
      </p:sp>
    </p:spTree>
    <p:extLst>
      <p:ext uri="{BB962C8B-B14F-4D97-AF65-F5344CB8AC3E}">
        <p14:creationId xmlns:p14="http://schemas.microsoft.com/office/powerpoint/2010/main" val="1929193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7FD363-B852-224A-95BD-B2F426234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E07222-FAD7-084C-9B9D-F1446E2E1CBC}"/>
              </a:ext>
            </a:extLst>
          </p:cNvPr>
          <p:cNvSpPr/>
          <p:nvPr/>
        </p:nvSpPr>
        <p:spPr>
          <a:xfrm>
            <a:off x="1028865" y="4093029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BEE592-2249-1F44-BC11-59BB8A59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288471"/>
            <a:ext cx="3951844" cy="32602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F36C00-7839-EE4C-9D22-B402188E680A}"/>
              </a:ext>
            </a:extLst>
          </p:cNvPr>
          <p:cNvSpPr txBox="1"/>
          <p:nvPr/>
        </p:nvSpPr>
        <p:spPr>
          <a:xfrm>
            <a:off x="4839194" y="635514"/>
            <a:ext cx="7135092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 lệnh cơ bản với</a:t>
            </a:r>
          </a:p>
          <a:p>
            <a:r>
              <a:rPr lang="en-US" sz="660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rgbClr val="FFFF00"/>
                </a:solidFill>
              </a:rPr>
              <a:t>Image Docker</a:t>
            </a:r>
          </a:p>
          <a:p>
            <a:r>
              <a:rPr lang="en-US" sz="660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rgbClr val="FFFF00"/>
                </a:solidFill>
              </a:rPr>
              <a:t>Container Docker</a:t>
            </a:r>
          </a:p>
        </p:txBody>
      </p:sp>
    </p:spTree>
    <p:extLst>
      <p:ext uri="{BB962C8B-B14F-4D97-AF65-F5344CB8AC3E}">
        <p14:creationId xmlns:p14="http://schemas.microsoft.com/office/powerpoint/2010/main" val="139077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7FD363-B852-224A-95BD-B2F426234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E07222-FAD7-084C-9B9D-F1446E2E1CBC}"/>
              </a:ext>
            </a:extLst>
          </p:cNvPr>
          <p:cNvSpPr/>
          <p:nvPr/>
        </p:nvSpPr>
        <p:spPr>
          <a:xfrm>
            <a:off x="1028865" y="4093029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BEE592-2249-1F44-BC11-59BB8A59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288471"/>
            <a:ext cx="3951844" cy="32602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F36C00-7839-EE4C-9D22-B402188E680A}"/>
              </a:ext>
            </a:extLst>
          </p:cNvPr>
          <p:cNvSpPr txBox="1"/>
          <p:nvPr/>
        </p:nvSpPr>
        <p:spPr>
          <a:xfrm>
            <a:off x="4839194" y="635514"/>
            <a:ext cx="7135092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Lệnh</a:t>
            </a:r>
          </a:p>
          <a:p>
            <a:r>
              <a:rPr lang="en-US" sz="660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rgbClr val="FFFF00"/>
                </a:solidFill>
              </a:rPr>
              <a:t>docker exec</a:t>
            </a:r>
          </a:p>
          <a:p>
            <a:r>
              <a:rPr lang="en-US" sz="660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rgbClr val="FFFF00"/>
                </a:solidFill>
              </a:rPr>
              <a:t>docker save</a:t>
            </a:r>
          </a:p>
          <a:p>
            <a:r>
              <a:rPr lang="en-US" sz="660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rgbClr val="FFFF00"/>
                </a:solidFill>
              </a:rPr>
              <a:t>docker load</a:t>
            </a:r>
          </a:p>
        </p:txBody>
      </p:sp>
    </p:spTree>
    <p:extLst>
      <p:ext uri="{BB962C8B-B14F-4D97-AF65-F5344CB8AC3E}">
        <p14:creationId xmlns:p14="http://schemas.microsoft.com/office/powerpoint/2010/main" val="1161544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7FD363-B852-224A-95BD-B2F426234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E07222-FAD7-084C-9B9D-F1446E2E1CBC}"/>
              </a:ext>
            </a:extLst>
          </p:cNvPr>
          <p:cNvSpPr/>
          <p:nvPr/>
        </p:nvSpPr>
        <p:spPr>
          <a:xfrm>
            <a:off x="1028865" y="4093029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BEE592-2249-1F44-BC11-59BB8A59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288471"/>
            <a:ext cx="3951844" cy="32602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F36C00-7839-EE4C-9D22-B402188E680A}"/>
              </a:ext>
            </a:extLst>
          </p:cNvPr>
          <p:cNvSpPr txBox="1"/>
          <p:nvPr/>
        </p:nvSpPr>
        <p:spPr>
          <a:xfrm>
            <a:off x="4025245" y="635514"/>
            <a:ext cx="7949041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chia sẻ dữ liệu</a:t>
            </a:r>
          </a:p>
          <a:p>
            <a:r>
              <a:rPr lang="en-US" sz="360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rgbClr val="FFFF00"/>
                </a:solidFill>
              </a:rPr>
              <a:t>docker run -v pathHost:pathContainer</a:t>
            </a:r>
          </a:p>
          <a:p>
            <a:r>
              <a:rPr lang="en-US" sz="540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rgbClr val="FFFF00"/>
                </a:solidFill>
              </a:rPr>
              <a:t>docker volume ...</a:t>
            </a:r>
          </a:p>
          <a:p>
            <a:r>
              <a:rPr lang="en-US" sz="540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rgbClr val="FFFF00"/>
                </a:solidFill>
              </a:rPr>
              <a:t>docker run –mount ...</a:t>
            </a:r>
          </a:p>
        </p:txBody>
      </p:sp>
    </p:spTree>
    <p:extLst>
      <p:ext uri="{BB962C8B-B14F-4D97-AF65-F5344CB8AC3E}">
        <p14:creationId xmlns:p14="http://schemas.microsoft.com/office/powerpoint/2010/main" val="1311624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7FD363-B852-224A-95BD-B2F426234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E07222-FAD7-084C-9B9D-F1446E2E1CBC}"/>
              </a:ext>
            </a:extLst>
          </p:cNvPr>
          <p:cNvSpPr/>
          <p:nvPr/>
        </p:nvSpPr>
        <p:spPr>
          <a:xfrm>
            <a:off x="1028865" y="4093029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BEE592-2249-1F44-BC11-59BB8A59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288471"/>
            <a:ext cx="3951844" cy="32602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F36C00-7839-EE4C-9D22-B402188E680A}"/>
              </a:ext>
            </a:extLst>
          </p:cNvPr>
          <p:cNvSpPr txBox="1"/>
          <p:nvPr/>
        </p:nvSpPr>
        <p:spPr>
          <a:xfrm>
            <a:off x="4025245" y="635514"/>
            <a:ext cx="7949041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mạng - network</a:t>
            </a:r>
            <a:endParaRPr lang="en-US" sz="3600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rgbClr val="FFFF00"/>
              </a:solidFill>
            </a:endParaRPr>
          </a:p>
          <a:p>
            <a:r>
              <a:rPr lang="en-US" sz="540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rgbClr val="FFFF00"/>
                </a:solidFill>
              </a:rPr>
              <a:t>Tạo và quản lý network</a:t>
            </a:r>
          </a:p>
          <a:p>
            <a:r>
              <a:rPr lang="en-US" sz="540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rgbClr val="FFFF00"/>
                </a:solidFill>
              </a:rPr>
              <a:t>Ánh xạ cổng HOST vào Container</a:t>
            </a:r>
          </a:p>
        </p:txBody>
      </p:sp>
    </p:spTree>
    <p:extLst>
      <p:ext uri="{BB962C8B-B14F-4D97-AF65-F5344CB8AC3E}">
        <p14:creationId xmlns:p14="http://schemas.microsoft.com/office/powerpoint/2010/main" val="2468977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7FD363-B852-224A-95BD-B2F426234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E07222-FAD7-084C-9B9D-F1446E2E1CBC}"/>
              </a:ext>
            </a:extLst>
          </p:cNvPr>
          <p:cNvSpPr/>
          <p:nvPr/>
        </p:nvSpPr>
        <p:spPr>
          <a:xfrm>
            <a:off x="1028865" y="4093029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BEE592-2249-1F44-BC11-59BB8A59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288471"/>
            <a:ext cx="3951844" cy="32602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F36C00-7839-EE4C-9D22-B402188E680A}"/>
              </a:ext>
            </a:extLst>
          </p:cNvPr>
          <p:cNvSpPr txBox="1"/>
          <p:nvPr/>
        </p:nvSpPr>
        <p:spPr>
          <a:xfrm>
            <a:off x="4025245" y="635514"/>
            <a:ext cx="794904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Docker php-fpm</a:t>
            </a:r>
            <a:endParaRPr lang="en-US" sz="3600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rgbClr val="FFFF00"/>
              </a:solidFill>
            </a:endParaRPr>
          </a:p>
          <a:p>
            <a:r>
              <a:rPr lang="en-US" sz="540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rgbClr val="FFFF00"/>
                </a:solidFill>
              </a:rPr>
              <a:t>Tạo và chạy container PHP</a:t>
            </a:r>
          </a:p>
        </p:txBody>
      </p:sp>
    </p:spTree>
    <p:extLst>
      <p:ext uri="{BB962C8B-B14F-4D97-AF65-F5344CB8AC3E}">
        <p14:creationId xmlns:p14="http://schemas.microsoft.com/office/powerpoint/2010/main" val="3520619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5000</TotalTime>
  <Words>436</Words>
  <Application>Microsoft Macintosh PowerPoint</Application>
  <PresentationFormat>Widescreen</PresentationFormat>
  <Paragraphs>221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Menlo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62</cp:revision>
  <dcterms:created xsi:type="dcterms:W3CDTF">2019-04-03T08:15:16Z</dcterms:created>
  <dcterms:modified xsi:type="dcterms:W3CDTF">2019-06-12T14:26:44Z</dcterms:modified>
</cp:coreProperties>
</file>